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454700-4E6D-464E-8CB3-D87EA5B29F2B}" type="doc">
      <dgm:prSet loTypeId="urn:microsoft.com/office/officeart/2005/8/layout/pyramid1" loCatId="pyramid" qsTypeId="urn:microsoft.com/office/officeart/2005/8/quickstyle/3d5" qsCatId="3D" csTypeId="urn:microsoft.com/office/officeart/2005/8/colors/accent1_2" csCatId="accent1" phldr="1"/>
      <dgm:spPr/>
    </dgm:pt>
    <dgm:pt modelId="{5180141B-1767-466C-9D97-43F35F67B8E7}">
      <dgm:prSet phldrT="[Texte]" custT="1"/>
      <dgm:spPr/>
      <dgm:t>
        <a:bodyPr/>
        <a:lstStyle/>
        <a:p>
          <a:r>
            <a:rPr lang="ar-SA" sz="4400" dirty="0" smtClean="0">
              <a:cs typeface="Traditional Arabic" pitchFamily="2" charset="-78"/>
            </a:rPr>
            <a:t>طبقة حاكمة</a:t>
          </a:r>
          <a:endParaRPr lang="fr-FR" sz="4400" dirty="0">
            <a:cs typeface="Traditional Arabic" pitchFamily="2" charset="-78"/>
          </a:endParaRPr>
        </a:p>
      </dgm:t>
    </dgm:pt>
    <dgm:pt modelId="{B82ACC4B-3383-48EA-B340-33E44FBC0DFE}" type="parTrans" cxnId="{E73A9286-C2B6-48CD-89C0-453E3BC98168}">
      <dgm:prSet/>
      <dgm:spPr/>
      <dgm:t>
        <a:bodyPr/>
        <a:lstStyle/>
        <a:p>
          <a:endParaRPr lang="fr-FR"/>
        </a:p>
      </dgm:t>
    </dgm:pt>
    <dgm:pt modelId="{912DC424-AA01-4755-94DE-0E6298A53CDD}" type="sibTrans" cxnId="{E73A9286-C2B6-48CD-89C0-453E3BC98168}">
      <dgm:prSet/>
      <dgm:spPr/>
      <dgm:t>
        <a:bodyPr/>
        <a:lstStyle/>
        <a:p>
          <a:endParaRPr lang="fr-FR"/>
        </a:p>
      </dgm:t>
    </dgm:pt>
    <dgm:pt modelId="{8368ECB4-99C6-4EB4-9479-EFE0B27A8195}">
      <dgm:prSet phldrT="[Texte]" custT="1"/>
      <dgm:spPr/>
      <dgm:t>
        <a:bodyPr/>
        <a:lstStyle/>
        <a:p>
          <a:r>
            <a:rPr lang="ar-SA" sz="4400" dirty="0" smtClean="0">
              <a:cs typeface="Traditional Arabic" pitchFamily="2" charset="-78"/>
            </a:rPr>
            <a:t>طبقة وسطى</a:t>
          </a:r>
          <a:endParaRPr lang="fr-FR" sz="4400" dirty="0">
            <a:cs typeface="Traditional Arabic" pitchFamily="2" charset="-78"/>
          </a:endParaRPr>
        </a:p>
      </dgm:t>
    </dgm:pt>
    <dgm:pt modelId="{ADEE3D6E-8CA0-4EA3-A9C7-BFB72D300D48}" type="parTrans" cxnId="{660C4AD6-B05C-41EC-8AD1-AC9C2A804459}">
      <dgm:prSet/>
      <dgm:spPr/>
      <dgm:t>
        <a:bodyPr/>
        <a:lstStyle/>
        <a:p>
          <a:endParaRPr lang="fr-FR"/>
        </a:p>
      </dgm:t>
    </dgm:pt>
    <dgm:pt modelId="{0DF0E2E4-1638-4B5D-ADAD-F8C733BEA264}" type="sibTrans" cxnId="{660C4AD6-B05C-41EC-8AD1-AC9C2A804459}">
      <dgm:prSet/>
      <dgm:spPr/>
      <dgm:t>
        <a:bodyPr/>
        <a:lstStyle/>
        <a:p>
          <a:endParaRPr lang="fr-FR"/>
        </a:p>
      </dgm:t>
    </dgm:pt>
    <dgm:pt modelId="{AA0B302A-FC94-4F66-9A26-32B59A4E63D0}">
      <dgm:prSet phldrT="[Texte]" custT="1"/>
      <dgm:spPr/>
      <dgm:t>
        <a:bodyPr/>
        <a:lstStyle/>
        <a:p>
          <a:r>
            <a:rPr lang="ar-SA" sz="5400" dirty="0" smtClean="0">
              <a:cs typeface="Traditional Arabic" pitchFamily="2" charset="-78"/>
            </a:rPr>
            <a:t>طبقة كادحة</a:t>
          </a:r>
        </a:p>
      </dgm:t>
    </dgm:pt>
    <dgm:pt modelId="{8273F0A7-65DE-4FCC-89BD-0F237295AFBF}" type="parTrans" cxnId="{97ACB481-44F1-453F-97AF-49074F913E50}">
      <dgm:prSet/>
      <dgm:spPr/>
      <dgm:t>
        <a:bodyPr/>
        <a:lstStyle/>
        <a:p>
          <a:endParaRPr lang="fr-FR"/>
        </a:p>
      </dgm:t>
    </dgm:pt>
    <dgm:pt modelId="{A5A39C6B-AE0B-4D3D-986F-4D9604FA55C6}" type="sibTrans" cxnId="{97ACB481-44F1-453F-97AF-49074F913E50}">
      <dgm:prSet/>
      <dgm:spPr/>
      <dgm:t>
        <a:bodyPr/>
        <a:lstStyle/>
        <a:p>
          <a:endParaRPr lang="fr-FR"/>
        </a:p>
      </dgm:t>
    </dgm:pt>
    <dgm:pt modelId="{E5125BBF-9343-465A-84CB-D0340A6A4846}" type="pres">
      <dgm:prSet presAssocID="{2D454700-4E6D-464E-8CB3-D87EA5B29F2B}" presName="Name0" presStyleCnt="0">
        <dgm:presLayoutVars>
          <dgm:dir/>
          <dgm:animLvl val="lvl"/>
          <dgm:resizeHandles val="exact"/>
        </dgm:presLayoutVars>
      </dgm:prSet>
      <dgm:spPr/>
    </dgm:pt>
    <dgm:pt modelId="{7F092109-255D-4BBE-B1B9-41302941F9CE}" type="pres">
      <dgm:prSet presAssocID="{5180141B-1767-466C-9D97-43F35F67B8E7}" presName="Name8" presStyleCnt="0"/>
      <dgm:spPr/>
    </dgm:pt>
    <dgm:pt modelId="{9F429466-0F0F-4552-A350-6DBE9A5E76CE}" type="pres">
      <dgm:prSet presAssocID="{5180141B-1767-466C-9D97-43F35F67B8E7}" presName="level" presStyleLbl="node1" presStyleIdx="0" presStyleCnt="3" custScaleX="97826">
        <dgm:presLayoutVars>
          <dgm:chMax val="1"/>
          <dgm:bulletEnabled val="1"/>
        </dgm:presLayoutVars>
      </dgm:prSet>
      <dgm:spPr/>
      <dgm:t>
        <a:bodyPr/>
        <a:lstStyle/>
        <a:p>
          <a:endParaRPr lang="fr-FR"/>
        </a:p>
      </dgm:t>
    </dgm:pt>
    <dgm:pt modelId="{A0CCD30B-FA61-44B9-A701-1FDC1124F31D}" type="pres">
      <dgm:prSet presAssocID="{5180141B-1767-466C-9D97-43F35F67B8E7}" presName="levelTx" presStyleLbl="revTx" presStyleIdx="0" presStyleCnt="0">
        <dgm:presLayoutVars>
          <dgm:chMax val="1"/>
          <dgm:bulletEnabled val="1"/>
        </dgm:presLayoutVars>
      </dgm:prSet>
      <dgm:spPr/>
      <dgm:t>
        <a:bodyPr/>
        <a:lstStyle/>
        <a:p>
          <a:endParaRPr lang="fr-FR"/>
        </a:p>
      </dgm:t>
    </dgm:pt>
    <dgm:pt modelId="{9AC72629-2584-48DC-8DE6-8269D8926F95}" type="pres">
      <dgm:prSet presAssocID="{8368ECB4-99C6-4EB4-9479-EFE0B27A8195}" presName="Name8" presStyleCnt="0"/>
      <dgm:spPr/>
    </dgm:pt>
    <dgm:pt modelId="{5FE4B18E-6CF3-4841-8B71-310B57B9425C}" type="pres">
      <dgm:prSet presAssocID="{8368ECB4-99C6-4EB4-9479-EFE0B27A8195}" presName="level" presStyleLbl="node1" presStyleIdx="1" presStyleCnt="3">
        <dgm:presLayoutVars>
          <dgm:chMax val="1"/>
          <dgm:bulletEnabled val="1"/>
        </dgm:presLayoutVars>
      </dgm:prSet>
      <dgm:spPr/>
    </dgm:pt>
    <dgm:pt modelId="{4425792D-0FDF-4B22-9381-77AD5C59707B}" type="pres">
      <dgm:prSet presAssocID="{8368ECB4-99C6-4EB4-9479-EFE0B27A8195}" presName="levelTx" presStyleLbl="revTx" presStyleIdx="0" presStyleCnt="0">
        <dgm:presLayoutVars>
          <dgm:chMax val="1"/>
          <dgm:bulletEnabled val="1"/>
        </dgm:presLayoutVars>
      </dgm:prSet>
      <dgm:spPr/>
    </dgm:pt>
    <dgm:pt modelId="{625BC68A-950D-449A-8CBD-55881F06B5B3}" type="pres">
      <dgm:prSet presAssocID="{AA0B302A-FC94-4F66-9A26-32B59A4E63D0}" presName="Name8" presStyleCnt="0"/>
      <dgm:spPr/>
    </dgm:pt>
    <dgm:pt modelId="{98CB93E8-B81A-424B-911C-6981406CA20C}" type="pres">
      <dgm:prSet presAssocID="{AA0B302A-FC94-4F66-9A26-32B59A4E63D0}" presName="level" presStyleLbl="node1" presStyleIdx="2" presStyleCnt="3" custLinFactNeighborX="1087" custLinFactNeighborY="-5263">
        <dgm:presLayoutVars>
          <dgm:chMax val="1"/>
          <dgm:bulletEnabled val="1"/>
        </dgm:presLayoutVars>
      </dgm:prSet>
      <dgm:spPr/>
      <dgm:t>
        <a:bodyPr/>
        <a:lstStyle/>
        <a:p>
          <a:endParaRPr lang="fr-FR"/>
        </a:p>
      </dgm:t>
    </dgm:pt>
    <dgm:pt modelId="{2CDECE85-C418-4B0E-970A-7DAF6207F6C3}" type="pres">
      <dgm:prSet presAssocID="{AA0B302A-FC94-4F66-9A26-32B59A4E63D0}" presName="levelTx" presStyleLbl="revTx" presStyleIdx="0" presStyleCnt="0">
        <dgm:presLayoutVars>
          <dgm:chMax val="1"/>
          <dgm:bulletEnabled val="1"/>
        </dgm:presLayoutVars>
      </dgm:prSet>
      <dgm:spPr/>
      <dgm:t>
        <a:bodyPr/>
        <a:lstStyle/>
        <a:p>
          <a:endParaRPr lang="fr-FR"/>
        </a:p>
      </dgm:t>
    </dgm:pt>
  </dgm:ptLst>
  <dgm:cxnLst>
    <dgm:cxn modelId="{A8BC9AE7-20CD-4C26-BA6E-26E1AA483355}" type="presOf" srcId="{2D454700-4E6D-464E-8CB3-D87EA5B29F2B}" destId="{E5125BBF-9343-465A-84CB-D0340A6A4846}" srcOrd="0" destOrd="0" presId="urn:microsoft.com/office/officeart/2005/8/layout/pyramid1"/>
    <dgm:cxn modelId="{9F1232BB-3AA7-4B5F-9ABD-3ADB56E96577}" type="presOf" srcId="{5180141B-1767-466C-9D97-43F35F67B8E7}" destId="{A0CCD30B-FA61-44B9-A701-1FDC1124F31D}" srcOrd="1" destOrd="0" presId="urn:microsoft.com/office/officeart/2005/8/layout/pyramid1"/>
    <dgm:cxn modelId="{CA5C7FA2-B056-4FFE-9F18-F7F99A4E9F72}" type="presOf" srcId="{AA0B302A-FC94-4F66-9A26-32B59A4E63D0}" destId="{98CB93E8-B81A-424B-911C-6981406CA20C}" srcOrd="0" destOrd="0" presId="urn:microsoft.com/office/officeart/2005/8/layout/pyramid1"/>
    <dgm:cxn modelId="{47270805-FBFC-4523-871A-4FF1FC2549FA}" type="presOf" srcId="{5180141B-1767-466C-9D97-43F35F67B8E7}" destId="{9F429466-0F0F-4552-A350-6DBE9A5E76CE}" srcOrd="0" destOrd="0" presId="urn:microsoft.com/office/officeart/2005/8/layout/pyramid1"/>
    <dgm:cxn modelId="{660C4AD6-B05C-41EC-8AD1-AC9C2A804459}" srcId="{2D454700-4E6D-464E-8CB3-D87EA5B29F2B}" destId="{8368ECB4-99C6-4EB4-9479-EFE0B27A8195}" srcOrd="1" destOrd="0" parTransId="{ADEE3D6E-8CA0-4EA3-A9C7-BFB72D300D48}" sibTransId="{0DF0E2E4-1638-4B5D-ADAD-F8C733BEA264}"/>
    <dgm:cxn modelId="{7F304277-E0C3-4BDD-B383-D0259F5B59C9}" type="presOf" srcId="{8368ECB4-99C6-4EB4-9479-EFE0B27A8195}" destId="{5FE4B18E-6CF3-4841-8B71-310B57B9425C}" srcOrd="0" destOrd="0" presId="urn:microsoft.com/office/officeart/2005/8/layout/pyramid1"/>
    <dgm:cxn modelId="{29B687D4-6613-4629-A093-F1F8A415D2C4}" type="presOf" srcId="{8368ECB4-99C6-4EB4-9479-EFE0B27A8195}" destId="{4425792D-0FDF-4B22-9381-77AD5C59707B}" srcOrd="1" destOrd="0" presId="urn:microsoft.com/office/officeart/2005/8/layout/pyramid1"/>
    <dgm:cxn modelId="{97ACB481-44F1-453F-97AF-49074F913E50}" srcId="{2D454700-4E6D-464E-8CB3-D87EA5B29F2B}" destId="{AA0B302A-FC94-4F66-9A26-32B59A4E63D0}" srcOrd="2" destOrd="0" parTransId="{8273F0A7-65DE-4FCC-89BD-0F237295AFBF}" sibTransId="{A5A39C6B-AE0B-4D3D-986F-4D9604FA55C6}"/>
    <dgm:cxn modelId="{E5AAED49-6F8B-4C7E-916C-64DA8832F487}" type="presOf" srcId="{AA0B302A-FC94-4F66-9A26-32B59A4E63D0}" destId="{2CDECE85-C418-4B0E-970A-7DAF6207F6C3}" srcOrd="1" destOrd="0" presId="urn:microsoft.com/office/officeart/2005/8/layout/pyramid1"/>
    <dgm:cxn modelId="{E73A9286-C2B6-48CD-89C0-453E3BC98168}" srcId="{2D454700-4E6D-464E-8CB3-D87EA5B29F2B}" destId="{5180141B-1767-466C-9D97-43F35F67B8E7}" srcOrd="0" destOrd="0" parTransId="{B82ACC4B-3383-48EA-B340-33E44FBC0DFE}" sibTransId="{912DC424-AA01-4755-94DE-0E6298A53CDD}"/>
    <dgm:cxn modelId="{E1CFE808-3BFE-43D5-95EA-F608834DA3D3}" type="presParOf" srcId="{E5125BBF-9343-465A-84CB-D0340A6A4846}" destId="{7F092109-255D-4BBE-B1B9-41302941F9CE}" srcOrd="0" destOrd="0" presId="urn:microsoft.com/office/officeart/2005/8/layout/pyramid1"/>
    <dgm:cxn modelId="{9686D8A6-EFC0-43D1-9257-F0866D17B6F8}" type="presParOf" srcId="{7F092109-255D-4BBE-B1B9-41302941F9CE}" destId="{9F429466-0F0F-4552-A350-6DBE9A5E76CE}" srcOrd="0" destOrd="0" presId="urn:microsoft.com/office/officeart/2005/8/layout/pyramid1"/>
    <dgm:cxn modelId="{76948786-9854-4E05-8E73-2F4D0D8CC975}" type="presParOf" srcId="{7F092109-255D-4BBE-B1B9-41302941F9CE}" destId="{A0CCD30B-FA61-44B9-A701-1FDC1124F31D}" srcOrd="1" destOrd="0" presId="urn:microsoft.com/office/officeart/2005/8/layout/pyramid1"/>
    <dgm:cxn modelId="{6F28AAAE-2F90-4D97-8E30-AF36DB213AD6}" type="presParOf" srcId="{E5125BBF-9343-465A-84CB-D0340A6A4846}" destId="{9AC72629-2584-48DC-8DE6-8269D8926F95}" srcOrd="1" destOrd="0" presId="urn:microsoft.com/office/officeart/2005/8/layout/pyramid1"/>
    <dgm:cxn modelId="{B67669E2-BB01-45C7-B5A2-C2B265F9614A}" type="presParOf" srcId="{9AC72629-2584-48DC-8DE6-8269D8926F95}" destId="{5FE4B18E-6CF3-4841-8B71-310B57B9425C}" srcOrd="0" destOrd="0" presId="urn:microsoft.com/office/officeart/2005/8/layout/pyramid1"/>
    <dgm:cxn modelId="{45FC9341-4CDC-4A1B-A4F3-A5F402594F96}" type="presParOf" srcId="{9AC72629-2584-48DC-8DE6-8269D8926F95}" destId="{4425792D-0FDF-4B22-9381-77AD5C59707B}" srcOrd="1" destOrd="0" presId="urn:microsoft.com/office/officeart/2005/8/layout/pyramid1"/>
    <dgm:cxn modelId="{3C75F871-E7CF-435E-926C-B26A62C3BC48}" type="presParOf" srcId="{E5125BBF-9343-465A-84CB-D0340A6A4846}" destId="{625BC68A-950D-449A-8CBD-55881F06B5B3}" srcOrd="2" destOrd="0" presId="urn:microsoft.com/office/officeart/2005/8/layout/pyramid1"/>
    <dgm:cxn modelId="{9B1B90B2-6E1C-4362-8ADE-2014B66A2448}" type="presParOf" srcId="{625BC68A-950D-449A-8CBD-55881F06B5B3}" destId="{98CB93E8-B81A-424B-911C-6981406CA20C}" srcOrd="0" destOrd="0" presId="urn:microsoft.com/office/officeart/2005/8/layout/pyramid1"/>
    <dgm:cxn modelId="{DAEE84AA-DF16-4697-973A-3CC3F2B4B044}" type="presParOf" srcId="{625BC68A-950D-449A-8CBD-55881F06B5B3}" destId="{2CDECE85-C418-4B0E-970A-7DAF6207F6C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565288-F4E0-4204-BD72-E93573C1A430}" type="doc">
      <dgm:prSet loTypeId="urn:microsoft.com/office/officeart/2005/8/layout/hierarchy3" loCatId="list" qsTypeId="urn:microsoft.com/office/officeart/2005/8/quickstyle/3d4" qsCatId="3D" csTypeId="urn:microsoft.com/office/officeart/2005/8/colors/accent1_2" csCatId="accent1" phldr="1"/>
      <dgm:spPr/>
      <dgm:t>
        <a:bodyPr/>
        <a:lstStyle/>
        <a:p>
          <a:endParaRPr lang="fr-FR"/>
        </a:p>
      </dgm:t>
    </dgm:pt>
    <dgm:pt modelId="{451CF1DD-54B4-42E7-B316-A08FAC9E72C9}">
      <dgm:prSet phldrT="[Texte]" custT="1"/>
      <dgm:spPr>
        <a:ln>
          <a:noFill/>
        </a:ln>
        <a:effectLst/>
        <a:scene3d>
          <a:camera prst="orthographicFront"/>
          <a:lightRig rig="chilly" dir="t"/>
        </a:scene3d>
      </dgm:spPr>
      <dgm:t>
        <a:bodyPr/>
        <a:lstStyle/>
        <a:p>
          <a:pPr algn="r" rtl="1"/>
          <a:r>
            <a:rPr lang="ar-SA" sz="4800" b="0" dirty="0" smtClean="0">
              <a:effectLst>
                <a:outerShdw blurRad="38100" dist="38100" dir="2700000" algn="tl">
                  <a:srgbClr val="000000">
                    <a:alpha val="43137"/>
                  </a:srgbClr>
                </a:outerShdw>
              </a:effectLst>
              <a:cs typeface="Traditional Arabic" pitchFamily="2" charset="-78"/>
            </a:rPr>
            <a:t>طبقة حاكمة</a:t>
          </a:r>
          <a:endParaRPr lang="fr-FR" sz="3600" b="0" dirty="0">
            <a:effectLst>
              <a:outerShdw blurRad="38100" dist="38100" dir="2700000" algn="tl">
                <a:srgbClr val="000000">
                  <a:alpha val="43137"/>
                </a:srgbClr>
              </a:outerShdw>
            </a:effectLst>
            <a:cs typeface="Traditional Arabic" pitchFamily="2" charset="-78"/>
          </a:endParaRPr>
        </a:p>
      </dgm:t>
    </dgm:pt>
    <dgm:pt modelId="{242C0ADC-57CB-438D-B155-2EB972219F1E}" type="parTrans" cxnId="{B8CE9F30-CDF3-4146-BC47-E8CC14B55B5B}">
      <dgm:prSet/>
      <dgm:spPr/>
      <dgm:t>
        <a:bodyPr/>
        <a:lstStyle/>
        <a:p>
          <a:endParaRPr lang="fr-FR"/>
        </a:p>
      </dgm:t>
    </dgm:pt>
    <dgm:pt modelId="{B14438C6-AC13-4CBB-B600-AFF985C6A0D1}" type="sibTrans" cxnId="{B8CE9F30-CDF3-4146-BC47-E8CC14B55B5B}">
      <dgm:prSet/>
      <dgm:spPr/>
      <dgm:t>
        <a:bodyPr/>
        <a:lstStyle/>
        <a:p>
          <a:endParaRPr lang="fr-FR"/>
        </a:p>
      </dgm:t>
    </dgm:pt>
    <dgm:pt modelId="{2E66AD5B-519D-4446-8A0D-871DF27B7CC3}">
      <dgm:prSet phldrT="[Texte]" custT="1">
        <dgm:style>
          <a:lnRef idx="0">
            <a:schemeClr val="accent2"/>
          </a:lnRef>
          <a:fillRef idx="3">
            <a:schemeClr val="accent2"/>
          </a:fillRef>
          <a:effectRef idx="3">
            <a:schemeClr val="accent2"/>
          </a:effectRef>
          <a:fontRef idx="minor">
            <a:schemeClr val="lt1"/>
          </a:fontRef>
        </dgm:style>
      </dgm:prSet>
      <dgm:spPr/>
      <dgm:t>
        <a:bodyPr/>
        <a:lstStyle/>
        <a:p>
          <a:pPr algn="just" rtl="1"/>
          <a:r>
            <a:rPr lang="ar-SA" sz="3600" dirty="0" smtClean="0">
              <a:effectLst>
                <a:outerShdw blurRad="38100" dist="38100" dir="2700000" algn="tl">
                  <a:srgbClr val="000000">
                    <a:alpha val="43137"/>
                  </a:srgbClr>
                </a:outerShdw>
              </a:effectLst>
              <a:cs typeface="Traditional Arabic" pitchFamily="2" charset="-78"/>
            </a:rPr>
            <a:t>تتكون من رجال الدين والجيش والنبلاء تتولى ممارسة السلطة أو المحافظة والتنشئة الاجتماعية. إضافة الى احتكار الثروة  </a:t>
          </a:r>
          <a:endParaRPr lang="fr-FR" sz="3600" dirty="0">
            <a:effectLst>
              <a:outerShdw blurRad="38100" dist="38100" dir="2700000" algn="tl">
                <a:srgbClr val="000000">
                  <a:alpha val="43137"/>
                </a:srgbClr>
              </a:outerShdw>
            </a:effectLst>
            <a:cs typeface="Traditional Arabic" pitchFamily="2" charset="-78"/>
          </a:endParaRPr>
        </a:p>
      </dgm:t>
    </dgm:pt>
    <dgm:pt modelId="{02DFBA7E-7D50-41D4-B388-927F99141510}" type="parTrans" cxnId="{CA1AC3B5-27B2-47CA-A0CF-1DFDE4FFF2A7}">
      <dgm:prSet/>
      <dgm:spPr/>
      <dgm:t>
        <a:bodyPr/>
        <a:lstStyle/>
        <a:p>
          <a:endParaRPr lang="fr-FR"/>
        </a:p>
      </dgm:t>
    </dgm:pt>
    <dgm:pt modelId="{17BFE181-F84D-4A95-9AEF-189F87EB96A7}" type="sibTrans" cxnId="{CA1AC3B5-27B2-47CA-A0CF-1DFDE4FFF2A7}">
      <dgm:prSet/>
      <dgm:spPr/>
      <dgm:t>
        <a:bodyPr/>
        <a:lstStyle/>
        <a:p>
          <a:endParaRPr lang="fr-FR"/>
        </a:p>
      </dgm:t>
    </dgm:pt>
    <dgm:pt modelId="{6FDBC20A-620B-4A5C-9288-07C3ECF662E7}">
      <dgm:prSet phldrT="[Texte]">
        <dgm:style>
          <a:lnRef idx="0">
            <a:schemeClr val="accent3"/>
          </a:lnRef>
          <a:fillRef idx="3">
            <a:schemeClr val="accent3"/>
          </a:fillRef>
          <a:effectRef idx="3">
            <a:schemeClr val="accent3"/>
          </a:effectRef>
          <a:fontRef idx="minor">
            <a:schemeClr val="lt1"/>
          </a:fontRef>
        </dgm:style>
      </dgm:prSet>
      <dgm:spPr>
        <a:effectLst/>
      </dgm:spPr>
      <dgm:t>
        <a:bodyPr/>
        <a:lstStyle/>
        <a:p>
          <a:r>
            <a:rPr lang="ar-SA" dirty="0" smtClean="0">
              <a:cs typeface="Traditional Arabic" pitchFamily="2" charset="-78"/>
            </a:rPr>
            <a:t>الطبقة الوسطى</a:t>
          </a:r>
          <a:endParaRPr lang="fr-FR" dirty="0">
            <a:cs typeface="Traditional Arabic" pitchFamily="2" charset="-78"/>
          </a:endParaRPr>
        </a:p>
      </dgm:t>
    </dgm:pt>
    <dgm:pt modelId="{C86EA4A9-7BFB-4F12-BFB7-44BF7E75CF69}" type="parTrans" cxnId="{51D2FBEE-15DD-4861-9AC3-6E7E04A977F4}">
      <dgm:prSet/>
      <dgm:spPr/>
      <dgm:t>
        <a:bodyPr/>
        <a:lstStyle/>
        <a:p>
          <a:endParaRPr lang="fr-FR"/>
        </a:p>
      </dgm:t>
    </dgm:pt>
    <dgm:pt modelId="{CB774EE4-F679-4D27-9BBF-32F5E54B24CB}" type="sibTrans" cxnId="{51D2FBEE-15DD-4861-9AC3-6E7E04A977F4}">
      <dgm:prSet/>
      <dgm:spPr/>
      <dgm:t>
        <a:bodyPr/>
        <a:lstStyle/>
        <a:p>
          <a:endParaRPr lang="fr-FR"/>
        </a:p>
      </dgm:t>
    </dgm:pt>
    <dgm:pt modelId="{5D2AE529-31D0-4ABA-9D8C-3DDCFB7371D7}">
      <dgm:prSet phldrT="[Texte]">
        <dgm:style>
          <a:lnRef idx="0">
            <a:schemeClr val="accent6"/>
          </a:lnRef>
          <a:fillRef idx="3">
            <a:schemeClr val="accent6"/>
          </a:fillRef>
          <a:effectRef idx="3">
            <a:schemeClr val="accent6"/>
          </a:effectRef>
          <a:fontRef idx="minor">
            <a:schemeClr val="lt1"/>
          </a:fontRef>
        </dgm:style>
      </dgm:prSet>
      <dgm:spPr/>
      <dgm:t>
        <a:bodyPr/>
        <a:lstStyle/>
        <a:p>
          <a:r>
            <a:rPr lang="ar-SA" dirty="0" smtClean="0">
              <a:cs typeface="Traditional Arabic" pitchFamily="2" charset="-78"/>
            </a:rPr>
            <a:t>الطبقة الكادحة</a:t>
          </a:r>
          <a:endParaRPr lang="fr-FR" dirty="0">
            <a:cs typeface="Traditional Arabic" pitchFamily="2" charset="-78"/>
          </a:endParaRPr>
        </a:p>
      </dgm:t>
    </dgm:pt>
    <dgm:pt modelId="{C387DBA9-4B25-40C3-9C72-948AA87468DE}" type="parTrans" cxnId="{D9CCB7BA-C971-4133-83F7-BDB088EE9522}">
      <dgm:prSet/>
      <dgm:spPr/>
      <dgm:t>
        <a:bodyPr/>
        <a:lstStyle/>
        <a:p>
          <a:endParaRPr lang="fr-FR"/>
        </a:p>
      </dgm:t>
    </dgm:pt>
    <dgm:pt modelId="{D3506422-8AD3-4D8A-B819-63F9A93780D4}" type="sibTrans" cxnId="{D9CCB7BA-C971-4133-83F7-BDB088EE9522}">
      <dgm:prSet/>
      <dgm:spPr/>
      <dgm:t>
        <a:bodyPr/>
        <a:lstStyle/>
        <a:p>
          <a:endParaRPr lang="fr-FR"/>
        </a:p>
      </dgm:t>
    </dgm:pt>
    <dgm:pt modelId="{346F45FE-148A-4580-8332-6229E6FB0845}">
      <dgm:prSet phldrT="[Texte]">
        <dgm:style>
          <a:lnRef idx="0">
            <a:schemeClr val="accent6"/>
          </a:lnRef>
          <a:fillRef idx="3">
            <a:schemeClr val="accent6"/>
          </a:fillRef>
          <a:effectRef idx="3">
            <a:schemeClr val="accent6"/>
          </a:effectRef>
          <a:fontRef idx="minor">
            <a:schemeClr val="lt1"/>
          </a:fontRef>
        </dgm:style>
      </dgm:prSet>
      <dgm:spPr/>
      <dgm:t>
        <a:bodyPr/>
        <a:lstStyle/>
        <a:p>
          <a:pPr rtl="1"/>
          <a:r>
            <a:rPr lang="ar-SA" dirty="0" smtClean="0">
              <a:effectLst>
                <a:outerShdw blurRad="38100" dist="38100" dir="2700000" algn="tl">
                  <a:srgbClr val="000000">
                    <a:alpha val="43137"/>
                  </a:srgbClr>
                </a:outerShdw>
              </a:effectLst>
              <a:cs typeface="Traditional Arabic" pitchFamily="2" charset="-78"/>
            </a:rPr>
            <a:t>تتكون من العبيد والأحرار الفقراء</a:t>
          </a:r>
          <a:endParaRPr lang="fr-FR" dirty="0"/>
        </a:p>
      </dgm:t>
    </dgm:pt>
    <dgm:pt modelId="{B9A57185-53F0-404B-9219-DCA9CF380F4D}" type="parTrans" cxnId="{1CECBF7F-E0A5-437C-AA07-E4AC5805ECAF}">
      <dgm:prSet/>
      <dgm:spPr/>
      <dgm:t>
        <a:bodyPr/>
        <a:lstStyle/>
        <a:p>
          <a:endParaRPr lang="fr-FR"/>
        </a:p>
      </dgm:t>
    </dgm:pt>
    <dgm:pt modelId="{995527FD-7DF1-4559-B0DE-6F8A203095C0}" type="sibTrans" cxnId="{1CECBF7F-E0A5-437C-AA07-E4AC5805ECAF}">
      <dgm:prSet/>
      <dgm:spPr/>
      <dgm:t>
        <a:bodyPr/>
        <a:lstStyle/>
        <a:p>
          <a:endParaRPr lang="fr-FR"/>
        </a:p>
      </dgm:t>
    </dgm:pt>
    <dgm:pt modelId="{BCA0A083-5D00-4A65-9821-2940C331BE2D}">
      <dgm:prSet phldrT="[Texte]" custT="1">
        <dgm:style>
          <a:lnRef idx="0">
            <a:schemeClr val="accent6"/>
          </a:lnRef>
          <a:fillRef idx="3">
            <a:schemeClr val="accent6"/>
          </a:fillRef>
          <a:effectRef idx="3">
            <a:schemeClr val="accent6"/>
          </a:effectRef>
          <a:fontRef idx="minor">
            <a:schemeClr val="lt1"/>
          </a:fontRef>
        </dgm:style>
      </dgm:prSet>
      <dgm:spPr/>
      <dgm:t>
        <a:bodyPr/>
        <a:lstStyle/>
        <a:p>
          <a:pPr algn="just" rtl="1"/>
          <a:r>
            <a:rPr lang="ar-SA" sz="3200" dirty="0" smtClean="0">
              <a:cs typeface="Traditional Arabic" pitchFamily="2" charset="-78"/>
            </a:rPr>
            <a:t>تتولى الأعمال البدنية الشاقة والحرف والمهن البسيطة</a:t>
          </a:r>
          <a:endParaRPr lang="fr-FR" sz="3200" dirty="0">
            <a:cs typeface="Traditional Arabic" pitchFamily="2" charset="-78"/>
          </a:endParaRPr>
        </a:p>
      </dgm:t>
    </dgm:pt>
    <dgm:pt modelId="{BBAE3CB6-B896-4544-8DFA-16D93D2F905F}" type="parTrans" cxnId="{122B76D1-62C4-4C19-8E6A-5FF437E7D2B5}">
      <dgm:prSet/>
      <dgm:spPr/>
      <dgm:t>
        <a:bodyPr/>
        <a:lstStyle/>
        <a:p>
          <a:endParaRPr lang="fr-FR"/>
        </a:p>
      </dgm:t>
    </dgm:pt>
    <dgm:pt modelId="{19953B43-2ED9-407F-B30C-268300548C7B}" type="sibTrans" cxnId="{122B76D1-62C4-4C19-8E6A-5FF437E7D2B5}">
      <dgm:prSet/>
      <dgm:spPr/>
      <dgm:t>
        <a:bodyPr/>
        <a:lstStyle/>
        <a:p>
          <a:endParaRPr lang="fr-FR"/>
        </a:p>
      </dgm:t>
    </dgm:pt>
    <dgm:pt modelId="{336CCF0A-F0C1-42D4-B62D-C0BC0A10F9AE}">
      <dgm:prSet custT="1">
        <dgm:style>
          <a:lnRef idx="0">
            <a:schemeClr val="accent3"/>
          </a:lnRef>
          <a:fillRef idx="3">
            <a:schemeClr val="accent3"/>
          </a:fillRef>
          <a:effectRef idx="3">
            <a:schemeClr val="accent3"/>
          </a:effectRef>
          <a:fontRef idx="minor">
            <a:schemeClr val="lt1"/>
          </a:fontRef>
        </dgm:style>
      </dgm:prSet>
      <dgm:spPr/>
      <dgm:t>
        <a:bodyPr/>
        <a:lstStyle/>
        <a:p>
          <a:pPr rtl="1">
            <a:lnSpc>
              <a:spcPct val="100000"/>
            </a:lnSpc>
          </a:pPr>
          <a:r>
            <a:rPr lang="ar-SA" sz="3200" dirty="0" smtClean="0">
              <a:effectLst>
                <a:outerShdw blurRad="38100" dist="38100" dir="2700000" algn="tl">
                  <a:srgbClr val="000000">
                    <a:alpha val="43137"/>
                  </a:srgbClr>
                </a:outerShdw>
              </a:effectLst>
              <a:cs typeface="Traditional Arabic" pitchFamily="2" charset="-78"/>
            </a:rPr>
            <a:t>تتكون من كبار التجار وملاك الأراضي</a:t>
          </a:r>
          <a:endParaRPr lang="fr-FR" sz="2400" dirty="0"/>
        </a:p>
      </dgm:t>
    </dgm:pt>
    <dgm:pt modelId="{F9CEC093-0B24-47CF-BCBA-127C20F3EF93}" type="parTrans" cxnId="{0FB8BB36-15F1-4A2E-96B5-78196EA426B1}">
      <dgm:prSet/>
      <dgm:spPr/>
      <dgm:t>
        <a:bodyPr/>
        <a:lstStyle/>
        <a:p>
          <a:endParaRPr lang="fr-FR"/>
        </a:p>
      </dgm:t>
    </dgm:pt>
    <dgm:pt modelId="{F22815EA-9CB2-46DA-8E15-AFDC82865800}" type="sibTrans" cxnId="{0FB8BB36-15F1-4A2E-96B5-78196EA426B1}">
      <dgm:prSet/>
      <dgm:spPr/>
      <dgm:t>
        <a:bodyPr/>
        <a:lstStyle/>
        <a:p>
          <a:endParaRPr lang="fr-FR"/>
        </a:p>
      </dgm:t>
    </dgm:pt>
    <dgm:pt modelId="{C08D8255-4FA6-4D52-A680-49879161B1C8}">
      <dgm:prSet custT="1">
        <dgm:style>
          <a:lnRef idx="0">
            <a:schemeClr val="accent3"/>
          </a:lnRef>
          <a:fillRef idx="3">
            <a:schemeClr val="accent3"/>
          </a:fillRef>
          <a:effectRef idx="3">
            <a:schemeClr val="accent3"/>
          </a:effectRef>
          <a:fontRef idx="minor">
            <a:schemeClr val="lt1"/>
          </a:fontRef>
        </dgm:style>
      </dgm:prSet>
      <dgm:spPr/>
      <dgm:t>
        <a:bodyPr/>
        <a:lstStyle/>
        <a:p>
          <a:pPr rtl="1">
            <a:lnSpc>
              <a:spcPct val="100000"/>
            </a:lnSpc>
          </a:pPr>
          <a:r>
            <a:rPr lang="ar-SA" sz="3200" dirty="0" smtClean="0">
              <a:effectLst>
                <a:outerShdw blurRad="38100" dist="38100" dir="2700000" algn="tl">
                  <a:srgbClr val="000000">
                    <a:alpha val="43137"/>
                  </a:srgbClr>
                </a:outerShdw>
              </a:effectLst>
              <a:cs typeface="Traditional Arabic" pitchFamily="2" charset="-78"/>
            </a:rPr>
            <a:t>تتولى عملية تلبية حاجات المجتمع من خلال الانتاج أو التجارة (خلق الثروة)</a:t>
          </a:r>
          <a:endParaRPr lang="fr-FR" sz="3200" dirty="0"/>
        </a:p>
      </dgm:t>
    </dgm:pt>
    <dgm:pt modelId="{6FE0B58C-4BA0-4735-961E-BFE7E307E1FB}" type="parTrans" cxnId="{973D21B2-5C4A-451B-9108-4FA15452D8C8}">
      <dgm:prSet/>
      <dgm:spPr/>
      <dgm:t>
        <a:bodyPr/>
        <a:lstStyle/>
        <a:p>
          <a:endParaRPr lang="fr-FR"/>
        </a:p>
      </dgm:t>
    </dgm:pt>
    <dgm:pt modelId="{7D37CCD2-D8E6-461E-8825-54407B689DB6}" type="sibTrans" cxnId="{973D21B2-5C4A-451B-9108-4FA15452D8C8}">
      <dgm:prSet/>
      <dgm:spPr/>
      <dgm:t>
        <a:bodyPr/>
        <a:lstStyle/>
        <a:p>
          <a:endParaRPr lang="fr-FR"/>
        </a:p>
      </dgm:t>
    </dgm:pt>
    <dgm:pt modelId="{59D6234C-7E38-4607-B550-CA480D337999}" type="pres">
      <dgm:prSet presAssocID="{86565288-F4E0-4204-BD72-E93573C1A430}" presName="diagram" presStyleCnt="0">
        <dgm:presLayoutVars>
          <dgm:chPref val="1"/>
          <dgm:dir/>
          <dgm:animOne val="branch"/>
          <dgm:animLvl val="lvl"/>
          <dgm:resizeHandles/>
        </dgm:presLayoutVars>
      </dgm:prSet>
      <dgm:spPr/>
    </dgm:pt>
    <dgm:pt modelId="{97D56B2E-15A9-4E9C-B6CD-7BAB3B753930}" type="pres">
      <dgm:prSet presAssocID="{451CF1DD-54B4-42E7-B316-A08FAC9E72C9}" presName="root" presStyleCnt="0"/>
      <dgm:spPr/>
    </dgm:pt>
    <dgm:pt modelId="{AD284176-7CBD-4327-B2C1-7ED15E4C1FA5}" type="pres">
      <dgm:prSet presAssocID="{451CF1DD-54B4-42E7-B316-A08FAC9E72C9}" presName="rootComposite" presStyleCnt="0"/>
      <dgm:spPr/>
    </dgm:pt>
    <dgm:pt modelId="{AD9FFC48-2812-4CD0-8E38-4B160C4F2D40}" type="pres">
      <dgm:prSet presAssocID="{451CF1DD-54B4-42E7-B316-A08FAC9E72C9}" presName="rootText" presStyleLbl="node1" presStyleIdx="0" presStyleCnt="3" custScaleX="111885" custLinFactNeighborX="6537" custLinFactNeighborY="-647"/>
      <dgm:spPr/>
      <dgm:t>
        <a:bodyPr/>
        <a:lstStyle/>
        <a:p>
          <a:endParaRPr lang="fr-FR"/>
        </a:p>
      </dgm:t>
    </dgm:pt>
    <dgm:pt modelId="{46DF5509-DF54-4109-8ED8-21D0F044AB8D}" type="pres">
      <dgm:prSet presAssocID="{451CF1DD-54B4-42E7-B316-A08FAC9E72C9}" presName="rootConnector" presStyleLbl="node1" presStyleIdx="0" presStyleCnt="3"/>
      <dgm:spPr/>
    </dgm:pt>
    <dgm:pt modelId="{1FC115E4-8778-4DBE-BC8D-1F0505421F1A}" type="pres">
      <dgm:prSet presAssocID="{451CF1DD-54B4-42E7-B316-A08FAC9E72C9}" presName="childShape" presStyleCnt="0"/>
      <dgm:spPr/>
    </dgm:pt>
    <dgm:pt modelId="{B89D6842-2F34-4B74-BA5D-A3B518D35949}" type="pres">
      <dgm:prSet presAssocID="{02DFBA7E-7D50-41D4-B388-927F99141510}" presName="Name13" presStyleLbl="parChTrans1D2" presStyleIdx="0" presStyleCnt="5"/>
      <dgm:spPr/>
    </dgm:pt>
    <dgm:pt modelId="{FA06B227-5B8B-4C7D-8F38-8C43330D2D28}" type="pres">
      <dgm:prSet presAssocID="{2E66AD5B-519D-4446-8A0D-871DF27B7CC3}" presName="childText" presStyleLbl="bgAcc1" presStyleIdx="0" presStyleCnt="5" custScaleX="152222" custScaleY="434259" custLinFactNeighborX="5205" custLinFactNeighborY="-12289">
        <dgm:presLayoutVars>
          <dgm:bulletEnabled val="1"/>
        </dgm:presLayoutVars>
      </dgm:prSet>
      <dgm:spPr/>
      <dgm:t>
        <a:bodyPr/>
        <a:lstStyle/>
        <a:p>
          <a:endParaRPr lang="fr-FR"/>
        </a:p>
      </dgm:t>
    </dgm:pt>
    <dgm:pt modelId="{24A16DFF-24F8-4D28-90DC-E487FC31189D}" type="pres">
      <dgm:prSet presAssocID="{6FDBC20A-620B-4A5C-9288-07C3ECF662E7}" presName="root" presStyleCnt="0"/>
      <dgm:spPr/>
    </dgm:pt>
    <dgm:pt modelId="{E36BEF60-5A79-42B7-BED5-0789135CA72F}" type="pres">
      <dgm:prSet presAssocID="{6FDBC20A-620B-4A5C-9288-07C3ECF662E7}" presName="rootComposite" presStyleCnt="0"/>
      <dgm:spPr/>
    </dgm:pt>
    <dgm:pt modelId="{1668294C-7E3C-4105-B340-24A738D203A8}" type="pres">
      <dgm:prSet presAssocID="{6FDBC20A-620B-4A5C-9288-07C3ECF662E7}" presName="rootText" presStyleLbl="node1" presStyleIdx="1" presStyleCnt="3"/>
      <dgm:spPr/>
    </dgm:pt>
    <dgm:pt modelId="{1BCDCD4A-0562-459B-B3C7-310C8A0A155A}" type="pres">
      <dgm:prSet presAssocID="{6FDBC20A-620B-4A5C-9288-07C3ECF662E7}" presName="rootConnector" presStyleLbl="node1" presStyleIdx="1" presStyleCnt="3"/>
      <dgm:spPr/>
    </dgm:pt>
    <dgm:pt modelId="{EF79AB3C-824F-4FF3-B55E-1FEEEFD0050A}" type="pres">
      <dgm:prSet presAssocID="{6FDBC20A-620B-4A5C-9288-07C3ECF662E7}" presName="childShape" presStyleCnt="0"/>
      <dgm:spPr/>
    </dgm:pt>
    <dgm:pt modelId="{82B02DF3-6A26-44D6-9834-8DFE648BBC0E}" type="pres">
      <dgm:prSet presAssocID="{F9CEC093-0B24-47CF-BCBA-127C20F3EF93}" presName="Name13" presStyleLbl="parChTrans1D2" presStyleIdx="1" presStyleCnt="5"/>
      <dgm:spPr/>
    </dgm:pt>
    <dgm:pt modelId="{095E4C54-AE90-4199-BA22-A22201FF1E1F}" type="pres">
      <dgm:prSet presAssocID="{336CCF0A-F0C1-42D4-B62D-C0BC0A10F9AE}" presName="childText" presStyleLbl="bgAcc1" presStyleIdx="1" presStyleCnt="5" custScaleX="117883" custScaleY="205720">
        <dgm:presLayoutVars>
          <dgm:bulletEnabled val="1"/>
        </dgm:presLayoutVars>
      </dgm:prSet>
      <dgm:spPr/>
      <dgm:t>
        <a:bodyPr/>
        <a:lstStyle/>
        <a:p>
          <a:endParaRPr lang="fr-FR"/>
        </a:p>
      </dgm:t>
    </dgm:pt>
    <dgm:pt modelId="{8E67FE2B-C1C8-4106-A3E8-AEBD594DDB96}" type="pres">
      <dgm:prSet presAssocID="{6FE0B58C-4BA0-4735-961E-BFE7E307E1FB}" presName="Name13" presStyleLbl="parChTrans1D2" presStyleIdx="2" presStyleCnt="5"/>
      <dgm:spPr/>
    </dgm:pt>
    <dgm:pt modelId="{2C4D6A64-AEFF-43A4-85BB-9ED04175F235}" type="pres">
      <dgm:prSet presAssocID="{C08D8255-4FA6-4D52-A680-49879161B1C8}" presName="childText" presStyleLbl="bgAcc1" presStyleIdx="2" presStyleCnt="5" custScaleX="154711" custScaleY="247688" custLinFactNeighborX="-1410" custLinFactNeighborY="-3147">
        <dgm:presLayoutVars>
          <dgm:bulletEnabled val="1"/>
        </dgm:presLayoutVars>
      </dgm:prSet>
      <dgm:spPr/>
      <dgm:t>
        <a:bodyPr/>
        <a:lstStyle/>
        <a:p>
          <a:endParaRPr lang="fr-FR"/>
        </a:p>
      </dgm:t>
    </dgm:pt>
    <dgm:pt modelId="{C4A6C534-E2C7-4A8F-81A6-A66850488C94}" type="pres">
      <dgm:prSet presAssocID="{5D2AE529-31D0-4ABA-9D8C-3DDCFB7371D7}" presName="root" presStyleCnt="0"/>
      <dgm:spPr/>
    </dgm:pt>
    <dgm:pt modelId="{F5C39EE8-6DA7-45E6-9D8D-87844F09D656}" type="pres">
      <dgm:prSet presAssocID="{5D2AE529-31D0-4ABA-9D8C-3DDCFB7371D7}" presName="rootComposite" presStyleCnt="0"/>
      <dgm:spPr/>
    </dgm:pt>
    <dgm:pt modelId="{3E1648C7-958B-41B6-8336-71BB9137CC40}" type="pres">
      <dgm:prSet presAssocID="{5D2AE529-31D0-4ABA-9D8C-3DDCFB7371D7}" presName="rootText" presStyleLbl="node1" presStyleIdx="2" presStyleCnt="3"/>
      <dgm:spPr/>
    </dgm:pt>
    <dgm:pt modelId="{CF4C8F95-7C76-49E4-A3E5-846570CBF36E}" type="pres">
      <dgm:prSet presAssocID="{5D2AE529-31D0-4ABA-9D8C-3DDCFB7371D7}" presName="rootConnector" presStyleLbl="node1" presStyleIdx="2" presStyleCnt="3"/>
      <dgm:spPr/>
    </dgm:pt>
    <dgm:pt modelId="{888C4458-BCF3-42B4-A1DE-7E55B3DE7E29}" type="pres">
      <dgm:prSet presAssocID="{5D2AE529-31D0-4ABA-9D8C-3DDCFB7371D7}" presName="childShape" presStyleCnt="0"/>
      <dgm:spPr/>
    </dgm:pt>
    <dgm:pt modelId="{4A6DDC57-D25F-484F-8A2E-CB8373D9A4C9}" type="pres">
      <dgm:prSet presAssocID="{B9A57185-53F0-404B-9219-DCA9CF380F4D}" presName="Name13" presStyleLbl="parChTrans1D2" presStyleIdx="3" presStyleCnt="5"/>
      <dgm:spPr/>
    </dgm:pt>
    <dgm:pt modelId="{050B15A0-1893-48F5-8DE7-C3DFF73257B2}" type="pres">
      <dgm:prSet presAssocID="{346F45FE-148A-4580-8332-6229E6FB0845}" presName="childText" presStyleLbl="bgAcc1" presStyleIdx="3" presStyleCnt="5" custScaleY="121474">
        <dgm:presLayoutVars>
          <dgm:bulletEnabled val="1"/>
        </dgm:presLayoutVars>
      </dgm:prSet>
      <dgm:spPr/>
      <dgm:t>
        <a:bodyPr/>
        <a:lstStyle/>
        <a:p>
          <a:endParaRPr lang="fr-FR"/>
        </a:p>
      </dgm:t>
    </dgm:pt>
    <dgm:pt modelId="{75462EF4-377B-4AD7-B941-2C9E722A4979}" type="pres">
      <dgm:prSet presAssocID="{BBAE3CB6-B896-4544-8DFA-16D93D2F905F}" presName="Name13" presStyleLbl="parChTrans1D2" presStyleIdx="4" presStyleCnt="5"/>
      <dgm:spPr/>
    </dgm:pt>
    <dgm:pt modelId="{D88E4750-71D4-47B7-A938-F38CD9F036BE}" type="pres">
      <dgm:prSet presAssocID="{BCA0A083-5D00-4A65-9821-2940C331BE2D}" presName="childText" presStyleLbl="bgAcc1" presStyleIdx="4" presStyleCnt="5" custScaleX="117522" custScaleY="261525" custLinFactNeighborX="-4281" custLinFactNeighborY="643">
        <dgm:presLayoutVars>
          <dgm:bulletEnabled val="1"/>
        </dgm:presLayoutVars>
      </dgm:prSet>
      <dgm:spPr/>
      <dgm:t>
        <a:bodyPr/>
        <a:lstStyle/>
        <a:p>
          <a:endParaRPr lang="fr-FR"/>
        </a:p>
      </dgm:t>
    </dgm:pt>
  </dgm:ptLst>
  <dgm:cxnLst>
    <dgm:cxn modelId="{122B76D1-62C4-4C19-8E6A-5FF437E7D2B5}" srcId="{5D2AE529-31D0-4ABA-9D8C-3DDCFB7371D7}" destId="{BCA0A083-5D00-4A65-9821-2940C331BE2D}" srcOrd="1" destOrd="0" parTransId="{BBAE3CB6-B896-4544-8DFA-16D93D2F905F}" sibTransId="{19953B43-2ED9-407F-B30C-268300548C7B}"/>
    <dgm:cxn modelId="{AAC2ACAA-E77E-4765-A615-85F2C428D0B4}" type="presOf" srcId="{336CCF0A-F0C1-42D4-B62D-C0BC0A10F9AE}" destId="{095E4C54-AE90-4199-BA22-A22201FF1E1F}" srcOrd="0" destOrd="0" presId="urn:microsoft.com/office/officeart/2005/8/layout/hierarchy3"/>
    <dgm:cxn modelId="{6D0FBAA1-868D-4F51-ADDE-EBA3F4B99CA5}" type="presOf" srcId="{B9A57185-53F0-404B-9219-DCA9CF380F4D}" destId="{4A6DDC57-D25F-484F-8A2E-CB8373D9A4C9}" srcOrd="0" destOrd="0" presId="urn:microsoft.com/office/officeart/2005/8/layout/hierarchy3"/>
    <dgm:cxn modelId="{A5743CD9-6D86-4A67-964B-D458442749F9}" type="presOf" srcId="{BCA0A083-5D00-4A65-9821-2940C331BE2D}" destId="{D88E4750-71D4-47B7-A938-F38CD9F036BE}" srcOrd="0" destOrd="0" presId="urn:microsoft.com/office/officeart/2005/8/layout/hierarchy3"/>
    <dgm:cxn modelId="{96B03805-0197-4A22-BD47-52AE55DA919A}" type="presOf" srcId="{6FDBC20A-620B-4A5C-9288-07C3ECF662E7}" destId="{1668294C-7E3C-4105-B340-24A738D203A8}" srcOrd="0" destOrd="0" presId="urn:microsoft.com/office/officeart/2005/8/layout/hierarchy3"/>
    <dgm:cxn modelId="{B8CE9F30-CDF3-4146-BC47-E8CC14B55B5B}" srcId="{86565288-F4E0-4204-BD72-E93573C1A430}" destId="{451CF1DD-54B4-42E7-B316-A08FAC9E72C9}" srcOrd="0" destOrd="0" parTransId="{242C0ADC-57CB-438D-B155-2EB972219F1E}" sibTransId="{B14438C6-AC13-4CBB-B600-AFF985C6A0D1}"/>
    <dgm:cxn modelId="{8E70B9D9-CCE1-4754-A506-0A631973E30F}" type="presOf" srcId="{6FE0B58C-4BA0-4735-961E-BFE7E307E1FB}" destId="{8E67FE2B-C1C8-4106-A3E8-AEBD594DDB96}" srcOrd="0" destOrd="0" presId="urn:microsoft.com/office/officeart/2005/8/layout/hierarchy3"/>
    <dgm:cxn modelId="{0FB8BB36-15F1-4A2E-96B5-78196EA426B1}" srcId="{6FDBC20A-620B-4A5C-9288-07C3ECF662E7}" destId="{336CCF0A-F0C1-42D4-B62D-C0BC0A10F9AE}" srcOrd="0" destOrd="0" parTransId="{F9CEC093-0B24-47CF-BCBA-127C20F3EF93}" sibTransId="{F22815EA-9CB2-46DA-8E15-AFDC82865800}"/>
    <dgm:cxn modelId="{CA1AC3B5-27B2-47CA-A0CF-1DFDE4FFF2A7}" srcId="{451CF1DD-54B4-42E7-B316-A08FAC9E72C9}" destId="{2E66AD5B-519D-4446-8A0D-871DF27B7CC3}" srcOrd="0" destOrd="0" parTransId="{02DFBA7E-7D50-41D4-B388-927F99141510}" sibTransId="{17BFE181-F84D-4A95-9AEF-189F87EB96A7}"/>
    <dgm:cxn modelId="{20311E5D-8577-4637-82B7-41F66B299DC0}" type="presOf" srcId="{86565288-F4E0-4204-BD72-E93573C1A430}" destId="{59D6234C-7E38-4607-B550-CA480D337999}" srcOrd="0" destOrd="0" presId="urn:microsoft.com/office/officeart/2005/8/layout/hierarchy3"/>
    <dgm:cxn modelId="{9D8CD8FA-5ED5-4D59-8F55-D274E5BB3127}" type="presOf" srcId="{451CF1DD-54B4-42E7-B316-A08FAC9E72C9}" destId="{AD9FFC48-2812-4CD0-8E38-4B160C4F2D40}" srcOrd="0" destOrd="0" presId="urn:microsoft.com/office/officeart/2005/8/layout/hierarchy3"/>
    <dgm:cxn modelId="{56C413E2-4F1D-427D-8A48-D2394F54531A}" type="presOf" srcId="{C08D8255-4FA6-4D52-A680-49879161B1C8}" destId="{2C4D6A64-AEFF-43A4-85BB-9ED04175F235}" srcOrd="0" destOrd="0" presId="urn:microsoft.com/office/officeart/2005/8/layout/hierarchy3"/>
    <dgm:cxn modelId="{34F58C25-BB1C-4634-8458-F82D91EC98EF}" type="presOf" srcId="{2E66AD5B-519D-4446-8A0D-871DF27B7CC3}" destId="{FA06B227-5B8B-4C7D-8F38-8C43330D2D28}" srcOrd="0" destOrd="0" presId="urn:microsoft.com/office/officeart/2005/8/layout/hierarchy3"/>
    <dgm:cxn modelId="{D9CCB7BA-C971-4133-83F7-BDB088EE9522}" srcId="{86565288-F4E0-4204-BD72-E93573C1A430}" destId="{5D2AE529-31D0-4ABA-9D8C-3DDCFB7371D7}" srcOrd="2" destOrd="0" parTransId="{C387DBA9-4B25-40C3-9C72-948AA87468DE}" sibTransId="{D3506422-8AD3-4D8A-B819-63F9A93780D4}"/>
    <dgm:cxn modelId="{3547E3F4-1ED7-48CB-8821-B0C1931A69AB}" type="presOf" srcId="{5D2AE529-31D0-4ABA-9D8C-3DDCFB7371D7}" destId="{3E1648C7-958B-41B6-8336-71BB9137CC40}" srcOrd="0" destOrd="0" presId="urn:microsoft.com/office/officeart/2005/8/layout/hierarchy3"/>
    <dgm:cxn modelId="{973D21B2-5C4A-451B-9108-4FA15452D8C8}" srcId="{6FDBC20A-620B-4A5C-9288-07C3ECF662E7}" destId="{C08D8255-4FA6-4D52-A680-49879161B1C8}" srcOrd="1" destOrd="0" parTransId="{6FE0B58C-4BA0-4735-961E-BFE7E307E1FB}" sibTransId="{7D37CCD2-D8E6-461E-8825-54407B689DB6}"/>
    <dgm:cxn modelId="{6102650F-8CD7-4382-B993-6E412F67320A}" type="presOf" srcId="{5D2AE529-31D0-4ABA-9D8C-3DDCFB7371D7}" destId="{CF4C8F95-7C76-49E4-A3E5-846570CBF36E}" srcOrd="1" destOrd="0" presId="urn:microsoft.com/office/officeart/2005/8/layout/hierarchy3"/>
    <dgm:cxn modelId="{FEF2C16D-B894-4379-818D-9EE10C435D84}" type="presOf" srcId="{346F45FE-148A-4580-8332-6229E6FB0845}" destId="{050B15A0-1893-48F5-8DE7-C3DFF73257B2}" srcOrd="0" destOrd="0" presId="urn:microsoft.com/office/officeart/2005/8/layout/hierarchy3"/>
    <dgm:cxn modelId="{51D2FBEE-15DD-4861-9AC3-6E7E04A977F4}" srcId="{86565288-F4E0-4204-BD72-E93573C1A430}" destId="{6FDBC20A-620B-4A5C-9288-07C3ECF662E7}" srcOrd="1" destOrd="0" parTransId="{C86EA4A9-7BFB-4F12-BFB7-44BF7E75CF69}" sibTransId="{CB774EE4-F679-4D27-9BBF-32F5E54B24CB}"/>
    <dgm:cxn modelId="{6661B9C6-2786-4BC7-B76B-A03EA6493793}" type="presOf" srcId="{02DFBA7E-7D50-41D4-B388-927F99141510}" destId="{B89D6842-2F34-4B74-BA5D-A3B518D35949}" srcOrd="0" destOrd="0" presId="urn:microsoft.com/office/officeart/2005/8/layout/hierarchy3"/>
    <dgm:cxn modelId="{F1A42163-3A84-462B-8C2E-5E10CDA9C70F}" type="presOf" srcId="{BBAE3CB6-B896-4544-8DFA-16D93D2F905F}" destId="{75462EF4-377B-4AD7-B941-2C9E722A4979}" srcOrd="0" destOrd="0" presId="urn:microsoft.com/office/officeart/2005/8/layout/hierarchy3"/>
    <dgm:cxn modelId="{4D8B66B5-EB14-4681-B464-CFAE76EB2527}" type="presOf" srcId="{F9CEC093-0B24-47CF-BCBA-127C20F3EF93}" destId="{82B02DF3-6A26-44D6-9834-8DFE648BBC0E}" srcOrd="0" destOrd="0" presId="urn:microsoft.com/office/officeart/2005/8/layout/hierarchy3"/>
    <dgm:cxn modelId="{CBE7BE13-A2CC-41DF-A250-F46366952CF7}" type="presOf" srcId="{451CF1DD-54B4-42E7-B316-A08FAC9E72C9}" destId="{46DF5509-DF54-4109-8ED8-21D0F044AB8D}" srcOrd="1" destOrd="0" presId="urn:microsoft.com/office/officeart/2005/8/layout/hierarchy3"/>
    <dgm:cxn modelId="{0ECD293A-3612-4616-8610-DD293112F70F}" type="presOf" srcId="{6FDBC20A-620B-4A5C-9288-07C3ECF662E7}" destId="{1BCDCD4A-0562-459B-B3C7-310C8A0A155A}" srcOrd="1" destOrd="0" presId="urn:microsoft.com/office/officeart/2005/8/layout/hierarchy3"/>
    <dgm:cxn modelId="{1CECBF7F-E0A5-437C-AA07-E4AC5805ECAF}" srcId="{5D2AE529-31D0-4ABA-9D8C-3DDCFB7371D7}" destId="{346F45FE-148A-4580-8332-6229E6FB0845}" srcOrd="0" destOrd="0" parTransId="{B9A57185-53F0-404B-9219-DCA9CF380F4D}" sibTransId="{995527FD-7DF1-4559-B0DE-6F8A203095C0}"/>
    <dgm:cxn modelId="{BB29DF8E-D0C0-44DA-9ED7-1C584B898716}" type="presParOf" srcId="{59D6234C-7E38-4607-B550-CA480D337999}" destId="{97D56B2E-15A9-4E9C-B6CD-7BAB3B753930}" srcOrd="0" destOrd="0" presId="urn:microsoft.com/office/officeart/2005/8/layout/hierarchy3"/>
    <dgm:cxn modelId="{7A1CF5AA-9167-44DE-937C-2C31E5DBA70C}" type="presParOf" srcId="{97D56B2E-15A9-4E9C-B6CD-7BAB3B753930}" destId="{AD284176-7CBD-4327-B2C1-7ED15E4C1FA5}" srcOrd="0" destOrd="0" presId="urn:microsoft.com/office/officeart/2005/8/layout/hierarchy3"/>
    <dgm:cxn modelId="{580FE48D-6A43-4F36-9FF5-92A4C2407DA2}" type="presParOf" srcId="{AD284176-7CBD-4327-B2C1-7ED15E4C1FA5}" destId="{AD9FFC48-2812-4CD0-8E38-4B160C4F2D40}" srcOrd="0" destOrd="0" presId="urn:microsoft.com/office/officeart/2005/8/layout/hierarchy3"/>
    <dgm:cxn modelId="{27F5330A-8663-400E-B5E0-DF0C63A224FE}" type="presParOf" srcId="{AD284176-7CBD-4327-B2C1-7ED15E4C1FA5}" destId="{46DF5509-DF54-4109-8ED8-21D0F044AB8D}" srcOrd="1" destOrd="0" presId="urn:microsoft.com/office/officeart/2005/8/layout/hierarchy3"/>
    <dgm:cxn modelId="{6E39190B-A7A5-4C27-A9C0-7F7B1B0E0C4B}" type="presParOf" srcId="{97D56B2E-15A9-4E9C-B6CD-7BAB3B753930}" destId="{1FC115E4-8778-4DBE-BC8D-1F0505421F1A}" srcOrd="1" destOrd="0" presId="urn:microsoft.com/office/officeart/2005/8/layout/hierarchy3"/>
    <dgm:cxn modelId="{14603AC7-A615-475F-BA97-CB0F56BD83A1}" type="presParOf" srcId="{1FC115E4-8778-4DBE-BC8D-1F0505421F1A}" destId="{B89D6842-2F34-4B74-BA5D-A3B518D35949}" srcOrd="0" destOrd="0" presId="urn:microsoft.com/office/officeart/2005/8/layout/hierarchy3"/>
    <dgm:cxn modelId="{FD299B1B-1604-44BB-819B-897D69BE1203}" type="presParOf" srcId="{1FC115E4-8778-4DBE-BC8D-1F0505421F1A}" destId="{FA06B227-5B8B-4C7D-8F38-8C43330D2D28}" srcOrd="1" destOrd="0" presId="urn:microsoft.com/office/officeart/2005/8/layout/hierarchy3"/>
    <dgm:cxn modelId="{E8B8D462-BE0B-4B37-B450-DB258F5BE7F6}" type="presParOf" srcId="{59D6234C-7E38-4607-B550-CA480D337999}" destId="{24A16DFF-24F8-4D28-90DC-E487FC31189D}" srcOrd="1" destOrd="0" presId="urn:microsoft.com/office/officeart/2005/8/layout/hierarchy3"/>
    <dgm:cxn modelId="{A18A95BA-280F-45E0-A683-1C4D372CD0FB}" type="presParOf" srcId="{24A16DFF-24F8-4D28-90DC-E487FC31189D}" destId="{E36BEF60-5A79-42B7-BED5-0789135CA72F}" srcOrd="0" destOrd="0" presId="urn:microsoft.com/office/officeart/2005/8/layout/hierarchy3"/>
    <dgm:cxn modelId="{ABB0253A-463E-46D7-8359-D1DE2FB93575}" type="presParOf" srcId="{E36BEF60-5A79-42B7-BED5-0789135CA72F}" destId="{1668294C-7E3C-4105-B340-24A738D203A8}" srcOrd="0" destOrd="0" presId="urn:microsoft.com/office/officeart/2005/8/layout/hierarchy3"/>
    <dgm:cxn modelId="{B2CDB2FB-9870-4E32-81F9-6870FCAC0E1F}" type="presParOf" srcId="{E36BEF60-5A79-42B7-BED5-0789135CA72F}" destId="{1BCDCD4A-0562-459B-B3C7-310C8A0A155A}" srcOrd="1" destOrd="0" presId="urn:microsoft.com/office/officeart/2005/8/layout/hierarchy3"/>
    <dgm:cxn modelId="{322184E8-4F87-4F13-BF93-A9736C4B17E2}" type="presParOf" srcId="{24A16DFF-24F8-4D28-90DC-E487FC31189D}" destId="{EF79AB3C-824F-4FF3-B55E-1FEEEFD0050A}" srcOrd="1" destOrd="0" presId="urn:microsoft.com/office/officeart/2005/8/layout/hierarchy3"/>
    <dgm:cxn modelId="{9AF7A70A-39E6-4BFE-BE7F-51FE6E50AC7D}" type="presParOf" srcId="{EF79AB3C-824F-4FF3-B55E-1FEEEFD0050A}" destId="{82B02DF3-6A26-44D6-9834-8DFE648BBC0E}" srcOrd="0" destOrd="0" presId="urn:microsoft.com/office/officeart/2005/8/layout/hierarchy3"/>
    <dgm:cxn modelId="{45C5D9CD-F6DB-4C56-992C-DF0D784A3ECD}" type="presParOf" srcId="{EF79AB3C-824F-4FF3-B55E-1FEEEFD0050A}" destId="{095E4C54-AE90-4199-BA22-A22201FF1E1F}" srcOrd="1" destOrd="0" presId="urn:microsoft.com/office/officeart/2005/8/layout/hierarchy3"/>
    <dgm:cxn modelId="{7E8FF635-13C9-45EE-8AE6-0E57C3ED3038}" type="presParOf" srcId="{EF79AB3C-824F-4FF3-B55E-1FEEEFD0050A}" destId="{8E67FE2B-C1C8-4106-A3E8-AEBD594DDB96}" srcOrd="2" destOrd="0" presId="urn:microsoft.com/office/officeart/2005/8/layout/hierarchy3"/>
    <dgm:cxn modelId="{6F14D671-74C9-475B-86C5-A7C74C875BD3}" type="presParOf" srcId="{EF79AB3C-824F-4FF3-B55E-1FEEEFD0050A}" destId="{2C4D6A64-AEFF-43A4-85BB-9ED04175F235}" srcOrd="3" destOrd="0" presId="urn:microsoft.com/office/officeart/2005/8/layout/hierarchy3"/>
    <dgm:cxn modelId="{D241F7BF-179B-47D0-BD8F-03109DEF0A08}" type="presParOf" srcId="{59D6234C-7E38-4607-B550-CA480D337999}" destId="{C4A6C534-E2C7-4A8F-81A6-A66850488C94}" srcOrd="2" destOrd="0" presId="urn:microsoft.com/office/officeart/2005/8/layout/hierarchy3"/>
    <dgm:cxn modelId="{6618073A-AD34-4BF6-9A79-0BE59125336F}" type="presParOf" srcId="{C4A6C534-E2C7-4A8F-81A6-A66850488C94}" destId="{F5C39EE8-6DA7-45E6-9D8D-87844F09D656}" srcOrd="0" destOrd="0" presId="urn:microsoft.com/office/officeart/2005/8/layout/hierarchy3"/>
    <dgm:cxn modelId="{FC7D7F35-FF21-4DE9-8DFF-F50E242BBA07}" type="presParOf" srcId="{F5C39EE8-6DA7-45E6-9D8D-87844F09D656}" destId="{3E1648C7-958B-41B6-8336-71BB9137CC40}" srcOrd="0" destOrd="0" presId="urn:microsoft.com/office/officeart/2005/8/layout/hierarchy3"/>
    <dgm:cxn modelId="{6101D3E9-ADC5-4C62-AE3A-EFD184A877DC}" type="presParOf" srcId="{F5C39EE8-6DA7-45E6-9D8D-87844F09D656}" destId="{CF4C8F95-7C76-49E4-A3E5-846570CBF36E}" srcOrd="1" destOrd="0" presId="urn:microsoft.com/office/officeart/2005/8/layout/hierarchy3"/>
    <dgm:cxn modelId="{C0BF2A19-622D-4F28-BF3A-1C524B2BA502}" type="presParOf" srcId="{C4A6C534-E2C7-4A8F-81A6-A66850488C94}" destId="{888C4458-BCF3-42B4-A1DE-7E55B3DE7E29}" srcOrd="1" destOrd="0" presId="urn:microsoft.com/office/officeart/2005/8/layout/hierarchy3"/>
    <dgm:cxn modelId="{D0D3DFB6-A583-4E5F-9F6A-DF4145685EDD}" type="presParOf" srcId="{888C4458-BCF3-42B4-A1DE-7E55B3DE7E29}" destId="{4A6DDC57-D25F-484F-8A2E-CB8373D9A4C9}" srcOrd="0" destOrd="0" presId="urn:microsoft.com/office/officeart/2005/8/layout/hierarchy3"/>
    <dgm:cxn modelId="{8D4F7AD4-A5BA-4A1D-85FA-0E045589DA40}" type="presParOf" srcId="{888C4458-BCF3-42B4-A1DE-7E55B3DE7E29}" destId="{050B15A0-1893-48F5-8DE7-C3DFF73257B2}" srcOrd="1" destOrd="0" presId="urn:microsoft.com/office/officeart/2005/8/layout/hierarchy3"/>
    <dgm:cxn modelId="{6C0873D6-0E52-4BBA-87CE-9BA1232F0468}" type="presParOf" srcId="{888C4458-BCF3-42B4-A1DE-7E55B3DE7E29}" destId="{75462EF4-377B-4AD7-B941-2C9E722A4979}" srcOrd="2" destOrd="0" presId="urn:microsoft.com/office/officeart/2005/8/layout/hierarchy3"/>
    <dgm:cxn modelId="{9FAFD759-74DE-4D49-AFC6-380F552D4F71}" type="presParOf" srcId="{888C4458-BCF3-42B4-A1DE-7E55B3DE7E29}" destId="{D88E4750-71D4-47B7-A938-F38CD9F036B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29466-0F0F-4552-A350-6DBE9A5E76CE}">
      <dsp:nvSpPr>
        <dsp:cNvPr id="0" name=""/>
        <dsp:cNvSpPr/>
      </dsp:nvSpPr>
      <dsp:spPr>
        <a:xfrm>
          <a:off x="2232248" y="0"/>
          <a:ext cx="2160238" cy="1368151"/>
        </a:xfrm>
        <a:prstGeom prst="trapezoid">
          <a:avLst>
            <a:gd name="adj" fmla="val 8070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ar-SA" sz="4400" kern="1200" dirty="0" smtClean="0">
              <a:cs typeface="Traditional Arabic" pitchFamily="2" charset="-78"/>
            </a:rPr>
            <a:t>طبقة حاكمة</a:t>
          </a:r>
          <a:endParaRPr lang="fr-FR" sz="4400" kern="1200" dirty="0">
            <a:cs typeface="Traditional Arabic" pitchFamily="2" charset="-78"/>
          </a:endParaRPr>
        </a:p>
      </dsp:txBody>
      <dsp:txXfrm>
        <a:off x="2232248" y="0"/>
        <a:ext cx="2160238" cy="1368151"/>
      </dsp:txXfrm>
    </dsp:sp>
    <dsp:sp modelId="{5FE4B18E-6CF3-4841-8B71-310B57B9425C}">
      <dsp:nvSpPr>
        <dsp:cNvPr id="0" name=""/>
        <dsp:cNvSpPr/>
      </dsp:nvSpPr>
      <dsp:spPr>
        <a:xfrm>
          <a:off x="1104122" y="1368152"/>
          <a:ext cx="4416490" cy="1368151"/>
        </a:xfrm>
        <a:prstGeom prst="trapezoid">
          <a:avLst>
            <a:gd name="adj" fmla="val 8070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ar-SA" sz="4400" kern="1200" dirty="0" smtClean="0">
              <a:cs typeface="Traditional Arabic" pitchFamily="2" charset="-78"/>
            </a:rPr>
            <a:t>طبقة وسطى</a:t>
          </a:r>
          <a:endParaRPr lang="fr-FR" sz="4400" kern="1200" dirty="0">
            <a:cs typeface="Traditional Arabic" pitchFamily="2" charset="-78"/>
          </a:endParaRPr>
        </a:p>
      </dsp:txBody>
      <dsp:txXfrm>
        <a:off x="1877008" y="1368152"/>
        <a:ext cx="2870718" cy="1368151"/>
      </dsp:txXfrm>
    </dsp:sp>
    <dsp:sp modelId="{98CB93E8-B81A-424B-911C-6981406CA20C}">
      <dsp:nvSpPr>
        <dsp:cNvPr id="0" name=""/>
        <dsp:cNvSpPr/>
      </dsp:nvSpPr>
      <dsp:spPr>
        <a:xfrm>
          <a:off x="0" y="2664298"/>
          <a:ext cx="6624736" cy="1368151"/>
        </a:xfrm>
        <a:prstGeom prst="trapezoid">
          <a:avLst>
            <a:gd name="adj" fmla="val 80702"/>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ar-SA" sz="5400" kern="1200" dirty="0" smtClean="0">
              <a:cs typeface="Traditional Arabic" pitchFamily="2" charset="-78"/>
            </a:rPr>
            <a:t>طبقة كادحة</a:t>
          </a:r>
        </a:p>
      </dsp:txBody>
      <dsp:txXfrm>
        <a:off x="1159328" y="2664298"/>
        <a:ext cx="4306078" cy="1368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FFC48-2812-4CD0-8E38-4B160C4F2D40}">
      <dsp:nvSpPr>
        <dsp:cNvPr id="0" name=""/>
        <dsp:cNvSpPr/>
      </dsp:nvSpPr>
      <dsp:spPr>
        <a:xfrm>
          <a:off x="157872" y="0"/>
          <a:ext cx="2375678" cy="106166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60960" rIns="91440" bIns="60960" numCol="1" spcCol="1270" anchor="ctr" anchorCtr="0">
          <a:noAutofit/>
        </a:bodyPr>
        <a:lstStyle/>
        <a:p>
          <a:pPr lvl="0" algn="r" defTabSz="2133600" rtl="1">
            <a:lnSpc>
              <a:spcPct val="90000"/>
            </a:lnSpc>
            <a:spcBef>
              <a:spcPct val="0"/>
            </a:spcBef>
            <a:spcAft>
              <a:spcPct val="35000"/>
            </a:spcAft>
          </a:pPr>
          <a:r>
            <a:rPr lang="ar-SA" sz="4800" b="0" kern="1200" dirty="0" smtClean="0">
              <a:effectLst>
                <a:outerShdw blurRad="38100" dist="38100" dir="2700000" algn="tl">
                  <a:srgbClr val="000000">
                    <a:alpha val="43137"/>
                  </a:srgbClr>
                </a:outerShdw>
              </a:effectLst>
              <a:cs typeface="Traditional Arabic" pitchFamily="2" charset="-78"/>
            </a:rPr>
            <a:t>طبقة حاكمة</a:t>
          </a:r>
          <a:endParaRPr lang="fr-FR" sz="3600" b="0" kern="1200" dirty="0">
            <a:effectLst>
              <a:outerShdw blurRad="38100" dist="38100" dir="2700000" algn="tl">
                <a:srgbClr val="000000">
                  <a:alpha val="43137"/>
                </a:srgbClr>
              </a:outerShdw>
            </a:effectLst>
            <a:cs typeface="Traditional Arabic" pitchFamily="2" charset="-78"/>
          </a:endParaRPr>
        </a:p>
      </dsp:txBody>
      <dsp:txXfrm>
        <a:off x="188967" y="31095"/>
        <a:ext cx="2313488" cy="999470"/>
      </dsp:txXfrm>
    </dsp:sp>
    <dsp:sp modelId="{B89D6842-2F34-4B74-BA5D-A3B518D35949}">
      <dsp:nvSpPr>
        <dsp:cNvPr id="0" name=""/>
        <dsp:cNvSpPr/>
      </dsp:nvSpPr>
      <dsp:spPr>
        <a:xfrm>
          <a:off x="395440" y="1061660"/>
          <a:ext cx="187181" cy="2441409"/>
        </a:xfrm>
        <a:custGeom>
          <a:avLst/>
          <a:gdLst/>
          <a:ahLst/>
          <a:cxnLst/>
          <a:rect l="0" t="0" r="0" b="0"/>
          <a:pathLst>
            <a:path>
              <a:moveTo>
                <a:pt x="0" y="0"/>
              </a:moveTo>
              <a:lnTo>
                <a:pt x="0" y="2441409"/>
              </a:lnTo>
              <a:lnTo>
                <a:pt x="187181" y="2441409"/>
              </a:lnTo>
            </a:path>
          </a:pathLst>
        </a:custGeom>
        <a:noFill/>
        <a:ln w="15875"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A06B227-5B8B-4C7D-8F38-8C43330D2D28}">
      <dsp:nvSpPr>
        <dsp:cNvPr id="0" name=""/>
        <dsp:cNvSpPr/>
      </dsp:nvSpPr>
      <dsp:spPr>
        <a:xfrm>
          <a:off x="582622" y="1197891"/>
          <a:ext cx="2585730" cy="4610358"/>
        </a:xfrm>
        <a:prstGeom prst="roundRect">
          <a:avLst>
            <a:gd name="adj" fmla="val 10000"/>
          </a:avLst>
        </a:prstGeom>
        <a:gradFill rotWithShape="1">
          <a:gsLst>
            <a:gs pos="0">
              <a:schemeClr val="accent2">
                <a:lumMod val="95000"/>
              </a:schemeClr>
            </a:gs>
            <a:gs pos="100000">
              <a:schemeClr val="accent2">
                <a:shade val="82000"/>
                <a:satMod val="125000"/>
                <a:lumMod val="74000"/>
              </a:schemeClr>
            </a:gs>
          </a:gsLst>
          <a:lin ang="5400000" scaled="0"/>
        </a:gradFill>
        <a:ln>
          <a:noFill/>
        </a:ln>
        <a:effectLst>
          <a:reflection blurRad="38100" stA="26000" endPos="23000" dist="25400" dir="5400000" sy="-100000" rotWithShape="0"/>
        </a:effectLst>
        <a:scene3d>
          <a:camera prst="orthographicFront"/>
          <a:lightRig rig="chilly" dir="t"/>
        </a:scene3d>
        <a:sp3d z="-12700" extrusionH="1700" contourW="14605" prstMaterial="plastic">
          <a:bevelT w="50800"/>
          <a:contourClr>
            <a:schemeClr val="accent2">
              <a:shade val="30000"/>
              <a:satMod val="12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68580" tIns="45720" rIns="68580" bIns="45720" numCol="1" spcCol="1270" anchor="ctr" anchorCtr="0">
          <a:noAutofit/>
        </a:bodyPr>
        <a:lstStyle/>
        <a:p>
          <a:pPr lvl="0" algn="just" defTabSz="1600200" rtl="1">
            <a:lnSpc>
              <a:spcPct val="90000"/>
            </a:lnSpc>
            <a:spcBef>
              <a:spcPct val="0"/>
            </a:spcBef>
            <a:spcAft>
              <a:spcPct val="35000"/>
            </a:spcAft>
          </a:pPr>
          <a:r>
            <a:rPr lang="ar-SA" sz="3600" kern="1200" dirty="0" smtClean="0">
              <a:effectLst>
                <a:outerShdw blurRad="38100" dist="38100" dir="2700000" algn="tl">
                  <a:srgbClr val="000000">
                    <a:alpha val="43137"/>
                  </a:srgbClr>
                </a:outerShdw>
              </a:effectLst>
              <a:cs typeface="Traditional Arabic" pitchFamily="2" charset="-78"/>
            </a:rPr>
            <a:t>تتكون من رجال الدين والجيش والنبلاء تتولى ممارسة السلطة أو المحافظة والتنشئة الاجتماعية. إضافة الى احتكار الثروة  </a:t>
          </a:r>
          <a:endParaRPr lang="fr-FR" sz="3600" kern="1200" dirty="0">
            <a:effectLst>
              <a:outerShdw blurRad="38100" dist="38100" dir="2700000" algn="tl">
                <a:srgbClr val="000000">
                  <a:alpha val="43137"/>
                </a:srgbClr>
              </a:outerShdw>
            </a:effectLst>
            <a:cs typeface="Traditional Arabic" pitchFamily="2" charset="-78"/>
          </a:endParaRPr>
        </a:p>
      </dsp:txBody>
      <dsp:txXfrm>
        <a:off x="658355" y="1273624"/>
        <a:ext cx="2434264" cy="4458892"/>
      </dsp:txXfrm>
    </dsp:sp>
    <dsp:sp modelId="{1668294C-7E3C-4105-B340-24A738D203A8}">
      <dsp:nvSpPr>
        <dsp:cNvPr id="0" name=""/>
        <dsp:cNvSpPr/>
      </dsp:nvSpPr>
      <dsp:spPr>
        <a:xfrm>
          <a:off x="3186103" y="1282"/>
          <a:ext cx="2123321" cy="1061660"/>
        </a:xfrm>
        <a:prstGeom prst="roundRect">
          <a:avLst>
            <a:gd name="adj" fmla="val 10000"/>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scene3d>
          <a:camera prst="orthographicFront"/>
          <a:lightRig rig="chilly" dir="t"/>
        </a:scene3d>
        <a:sp3d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ar-SA" sz="3900" kern="1200" dirty="0" smtClean="0">
              <a:cs typeface="Traditional Arabic" pitchFamily="2" charset="-78"/>
            </a:rPr>
            <a:t>الطبقة الوسطى</a:t>
          </a:r>
          <a:endParaRPr lang="fr-FR" sz="3900" kern="1200" dirty="0">
            <a:cs typeface="Traditional Arabic" pitchFamily="2" charset="-78"/>
          </a:endParaRPr>
        </a:p>
      </dsp:txBody>
      <dsp:txXfrm>
        <a:off x="3217198" y="32377"/>
        <a:ext cx="2061131" cy="999470"/>
      </dsp:txXfrm>
    </dsp:sp>
    <dsp:sp modelId="{82B02DF3-6A26-44D6-9834-8DFE648BBC0E}">
      <dsp:nvSpPr>
        <dsp:cNvPr id="0" name=""/>
        <dsp:cNvSpPr/>
      </dsp:nvSpPr>
      <dsp:spPr>
        <a:xfrm>
          <a:off x="3398435" y="1062943"/>
          <a:ext cx="212332" cy="1357439"/>
        </a:xfrm>
        <a:custGeom>
          <a:avLst/>
          <a:gdLst/>
          <a:ahLst/>
          <a:cxnLst/>
          <a:rect l="0" t="0" r="0" b="0"/>
          <a:pathLst>
            <a:path>
              <a:moveTo>
                <a:pt x="0" y="0"/>
              </a:moveTo>
              <a:lnTo>
                <a:pt x="0" y="1357439"/>
              </a:lnTo>
              <a:lnTo>
                <a:pt x="212332" y="1357439"/>
              </a:lnTo>
            </a:path>
          </a:pathLst>
        </a:custGeom>
        <a:noFill/>
        <a:ln w="15875"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95E4C54-AE90-4199-BA22-A22201FF1E1F}">
      <dsp:nvSpPr>
        <dsp:cNvPr id="0" name=""/>
        <dsp:cNvSpPr/>
      </dsp:nvSpPr>
      <dsp:spPr>
        <a:xfrm>
          <a:off x="3610767" y="1328358"/>
          <a:ext cx="2002428" cy="2184048"/>
        </a:xfrm>
        <a:prstGeom prst="roundRect">
          <a:avLst>
            <a:gd name="adj" fmla="val 10000"/>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lightRig rig="chilly" dir="t"/>
        </a:scene3d>
        <a:sp3d z="-12700" extrusionH="1700"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40640" rIns="60960" bIns="40640" numCol="1" spcCol="1270" anchor="ctr" anchorCtr="0">
          <a:noAutofit/>
        </a:bodyPr>
        <a:lstStyle/>
        <a:p>
          <a:pPr lvl="0" algn="ctr" defTabSz="1422400" rtl="1">
            <a:lnSpc>
              <a:spcPct val="100000"/>
            </a:lnSpc>
            <a:spcBef>
              <a:spcPct val="0"/>
            </a:spcBef>
            <a:spcAft>
              <a:spcPct val="35000"/>
            </a:spcAft>
          </a:pPr>
          <a:r>
            <a:rPr lang="ar-SA" sz="3200" kern="1200" dirty="0" smtClean="0">
              <a:effectLst>
                <a:outerShdw blurRad="38100" dist="38100" dir="2700000" algn="tl">
                  <a:srgbClr val="000000">
                    <a:alpha val="43137"/>
                  </a:srgbClr>
                </a:outerShdw>
              </a:effectLst>
              <a:cs typeface="Traditional Arabic" pitchFamily="2" charset="-78"/>
            </a:rPr>
            <a:t>تتكون من كبار التجار وملاك الأراضي</a:t>
          </a:r>
          <a:endParaRPr lang="fr-FR" sz="2400" kern="1200" dirty="0"/>
        </a:p>
      </dsp:txBody>
      <dsp:txXfrm>
        <a:off x="3669416" y="1387007"/>
        <a:ext cx="1885130" cy="2066750"/>
      </dsp:txXfrm>
    </dsp:sp>
    <dsp:sp modelId="{8E67FE2B-C1C8-4106-A3E8-AEBD594DDB96}">
      <dsp:nvSpPr>
        <dsp:cNvPr id="0" name=""/>
        <dsp:cNvSpPr/>
      </dsp:nvSpPr>
      <dsp:spPr>
        <a:xfrm>
          <a:off x="3398435" y="1062943"/>
          <a:ext cx="188381" cy="3996272"/>
        </a:xfrm>
        <a:custGeom>
          <a:avLst/>
          <a:gdLst/>
          <a:ahLst/>
          <a:cxnLst/>
          <a:rect l="0" t="0" r="0" b="0"/>
          <a:pathLst>
            <a:path>
              <a:moveTo>
                <a:pt x="0" y="0"/>
              </a:moveTo>
              <a:lnTo>
                <a:pt x="0" y="3996272"/>
              </a:lnTo>
              <a:lnTo>
                <a:pt x="188381" y="3996272"/>
              </a:lnTo>
            </a:path>
          </a:pathLst>
        </a:custGeom>
        <a:noFill/>
        <a:ln w="15875"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C4D6A64-AEFF-43A4-85BB-9ED04175F235}">
      <dsp:nvSpPr>
        <dsp:cNvPr id="0" name=""/>
        <dsp:cNvSpPr/>
      </dsp:nvSpPr>
      <dsp:spPr>
        <a:xfrm>
          <a:off x="3586816" y="3744412"/>
          <a:ext cx="2628009" cy="2629606"/>
        </a:xfrm>
        <a:prstGeom prst="roundRect">
          <a:avLst>
            <a:gd name="adj" fmla="val 10000"/>
          </a:avLst>
        </a:prstGeom>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lightRig rig="chilly" dir="t"/>
        </a:scene3d>
        <a:sp3d z="-12700" extrusionH="1700" contourW="14605" prstMaterial="plastic">
          <a:bevelT w="50800"/>
          <a:contourClr>
            <a:schemeClr val="accent3">
              <a:shade val="30000"/>
              <a:satMod val="12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40640" rIns="60960" bIns="40640" numCol="1" spcCol="1270" anchor="ctr" anchorCtr="0">
          <a:noAutofit/>
        </a:bodyPr>
        <a:lstStyle/>
        <a:p>
          <a:pPr lvl="0" algn="ctr" defTabSz="1422400" rtl="1">
            <a:lnSpc>
              <a:spcPct val="100000"/>
            </a:lnSpc>
            <a:spcBef>
              <a:spcPct val="0"/>
            </a:spcBef>
            <a:spcAft>
              <a:spcPct val="35000"/>
            </a:spcAft>
          </a:pPr>
          <a:r>
            <a:rPr lang="ar-SA" sz="3200" kern="1200" dirty="0" smtClean="0">
              <a:effectLst>
                <a:outerShdw blurRad="38100" dist="38100" dir="2700000" algn="tl">
                  <a:srgbClr val="000000">
                    <a:alpha val="43137"/>
                  </a:srgbClr>
                </a:outerShdw>
              </a:effectLst>
              <a:cs typeface="Traditional Arabic" pitchFamily="2" charset="-78"/>
            </a:rPr>
            <a:t>تتولى عملية تلبية حاجات المجتمع من خلال الانتاج أو التجارة (خلق الثروة)</a:t>
          </a:r>
          <a:endParaRPr lang="fr-FR" sz="3200" kern="1200" dirty="0"/>
        </a:p>
      </dsp:txBody>
      <dsp:txXfrm>
        <a:off x="3663788" y="3821384"/>
        <a:ext cx="2474065" cy="2475662"/>
      </dsp:txXfrm>
    </dsp:sp>
    <dsp:sp modelId="{3E1648C7-958B-41B6-8336-71BB9137CC40}">
      <dsp:nvSpPr>
        <dsp:cNvPr id="0" name=""/>
        <dsp:cNvSpPr/>
      </dsp:nvSpPr>
      <dsp:spPr>
        <a:xfrm>
          <a:off x="6344944" y="1282"/>
          <a:ext cx="2123321" cy="1061660"/>
        </a:xfrm>
        <a:prstGeom prst="roundRect">
          <a:avLst>
            <a:gd name="adj" fmla="val 10000"/>
          </a:avLst>
        </a:prstGeom>
        <a:gradFill rotWithShape="1">
          <a:gsLst>
            <a:gs pos="0">
              <a:schemeClr val="accent6">
                <a:lumMod val="95000"/>
              </a:schemeClr>
            </a:gs>
            <a:gs pos="100000">
              <a:schemeClr val="accent6">
                <a:shade val="82000"/>
                <a:satMod val="125000"/>
                <a:lumMod val="74000"/>
              </a:schemeClr>
            </a:gs>
          </a:gsLst>
          <a:lin ang="5400000" scaled="0"/>
        </a:gradFill>
        <a:ln>
          <a:noFill/>
        </a:ln>
        <a:effectLst>
          <a:reflection blurRad="38100" stA="26000" endPos="23000" dist="25400" dir="5400000" sy="-100000" rotWithShape="0"/>
        </a:effectLst>
        <a:scene3d>
          <a:camera prst="orthographicFront"/>
          <a:lightRig rig="chilly" dir="t"/>
        </a:scene3d>
        <a:sp3d contourW="14605" prstMaterial="plastic">
          <a:bevelT w="50800"/>
          <a:contourClr>
            <a:schemeClr val="accent6">
              <a:shade val="30000"/>
              <a:satMod val="12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ar-SA" sz="3900" kern="1200" dirty="0" smtClean="0">
              <a:cs typeface="Traditional Arabic" pitchFamily="2" charset="-78"/>
            </a:rPr>
            <a:t>الطبقة الكادحة</a:t>
          </a:r>
          <a:endParaRPr lang="fr-FR" sz="3900" kern="1200" dirty="0">
            <a:cs typeface="Traditional Arabic" pitchFamily="2" charset="-78"/>
          </a:endParaRPr>
        </a:p>
      </dsp:txBody>
      <dsp:txXfrm>
        <a:off x="6376039" y="32377"/>
        <a:ext cx="2061131" cy="999470"/>
      </dsp:txXfrm>
    </dsp:sp>
    <dsp:sp modelId="{4A6DDC57-D25F-484F-8A2E-CB8373D9A4C9}">
      <dsp:nvSpPr>
        <dsp:cNvPr id="0" name=""/>
        <dsp:cNvSpPr/>
      </dsp:nvSpPr>
      <dsp:spPr>
        <a:xfrm>
          <a:off x="6557276" y="1062943"/>
          <a:ext cx="212332" cy="910236"/>
        </a:xfrm>
        <a:custGeom>
          <a:avLst/>
          <a:gdLst/>
          <a:ahLst/>
          <a:cxnLst/>
          <a:rect l="0" t="0" r="0" b="0"/>
          <a:pathLst>
            <a:path>
              <a:moveTo>
                <a:pt x="0" y="0"/>
              </a:moveTo>
              <a:lnTo>
                <a:pt x="0" y="910236"/>
              </a:lnTo>
              <a:lnTo>
                <a:pt x="212332" y="910236"/>
              </a:lnTo>
            </a:path>
          </a:pathLst>
        </a:custGeom>
        <a:noFill/>
        <a:ln w="15875"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50B15A0-1893-48F5-8DE7-C3DFF73257B2}">
      <dsp:nvSpPr>
        <dsp:cNvPr id="0" name=""/>
        <dsp:cNvSpPr/>
      </dsp:nvSpPr>
      <dsp:spPr>
        <a:xfrm>
          <a:off x="6769608" y="1328358"/>
          <a:ext cx="1698657" cy="1289641"/>
        </a:xfrm>
        <a:prstGeom prst="roundRect">
          <a:avLst>
            <a:gd name="adj" fmla="val 10000"/>
          </a:avLst>
        </a:prstGeom>
        <a:gradFill rotWithShape="1">
          <a:gsLst>
            <a:gs pos="0">
              <a:schemeClr val="accent6">
                <a:lumMod val="95000"/>
              </a:schemeClr>
            </a:gs>
            <a:gs pos="100000">
              <a:schemeClr val="accent6">
                <a:shade val="82000"/>
                <a:satMod val="125000"/>
                <a:lumMod val="74000"/>
              </a:schemeClr>
            </a:gs>
          </a:gsLst>
          <a:lin ang="5400000" scaled="0"/>
        </a:gradFill>
        <a:ln>
          <a:noFill/>
        </a:ln>
        <a:effectLst>
          <a:reflection blurRad="38100" stA="26000" endPos="23000" dist="25400" dir="5400000" sy="-100000" rotWithShape="0"/>
        </a:effectLst>
        <a:scene3d>
          <a:camera prst="orthographicFront"/>
          <a:lightRig rig="chilly" dir="t"/>
        </a:scene3d>
        <a:sp3d z="-12700" extrusionH="1700" contourW="14605" prstMaterial="plastic">
          <a:bevelT w="50800"/>
          <a:contourClr>
            <a:schemeClr val="accent6">
              <a:shade val="30000"/>
              <a:satMod val="12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ar-SA" sz="2800" kern="1200" dirty="0" smtClean="0">
              <a:effectLst>
                <a:outerShdw blurRad="38100" dist="38100" dir="2700000" algn="tl">
                  <a:srgbClr val="000000">
                    <a:alpha val="43137"/>
                  </a:srgbClr>
                </a:outerShdw>
              </a:effectLst>
              <a:cs typeface="Traditional Arabic" pitchFamily="2" charset="-78"/>
            </a:rPr>
            <a:t>تتكون من العبيد والأحرار الفقراء</a:t>
          </a:r>
          <a:endParaRPr lang="fr-FR" sz="2800" kern="1200" dirty="0"/>
        </a:p>
      </dsp:txBody>
      <dsp:txXfrm>
        <a:off x="6807380" y="1366130"/>
        <a:ext cx="1623113" cy="1214097"/>
      </dsp:txXfrm>
    </dsp:sp>
    <dsp:sp modelId="{75462EF4-377B-4AD7-B941-2C9E722A4979}">
      <dsp:nvSpPr>
        <dsp:cNvPr id="0" name=""/>
        <dsp:cNvSpPr/>
      </dsp:nvSpPr>
      <dsp:spPr>
        <a:xfrm>
          <a:off x="6557276" y="1062943"/>
          <a:ext cx="139612" cy="3215553"/>
        </a:xfrm>
        <a:custGeom>
          <a:avLst/>
          <a:gdLst/>
          <a:ahLst/>
          <a:cxnLst/>
          <a:rect l="0" t="0" r="0" b="0"/>
          <a:pathLst>
            <a:path>
              <a:moveTo>
                <a:pt x="0" y="0"/>
              </a:moveTo>
              <a:lnTo>
                <a:pt x="0" y="3215553"/>
              </a:lnTo>
              <a:lnTo>
                <a:pt x="139612" y="3215553"/>
              </a:lnTo>
            </a:path>
          </a:pathLst>
        </a:custGeom>
        <a:noFill/>
        <a:ln w="15875"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88E4750-71D4-47B7-A938-F38CD9F036BE}">
      <dsp:nvSpPr>
        <dsp:cNvPr id="0" name=""/>
        <dsp:cNvSpPr/>
      </dsp:nvSpPr>
      <dsp:spPr>
        <a:xfrm>
          <a:off x="6696888" y="2890242"/>
          <a:ext cx="1996296" cy="2776508"/>
        </a:xfrm>
        <a:prstGeom prst="roundRect">
          <a:avLst>
            <a:gd name="adj" fmla="val 10000"/>
          </a:avLst>
        </a:prstGeom>
        <a:gradFill rotWithShape="1">
          <a:gsLst>
            <a:gs pos="0">
              <a:schemeClr val="accent6">
                <a:lumMod val="95000"/>
              </a:schemeClr>
            </a:gs>
            <a:gs pos="100000">
              <a:schemeClr val="accent6">
                <a:shade val="82000"/>
                <a:satMod val="125000"/>
                <a:lumMod val="74000"/>
              </a:schemeClr>
            </a:gs>
          </a:gsLst>
          <a:lin ang="5400000" scaled="0"/>
        </a:gradFill>
        <a:ln>
          <a:noFill/>
        </a:ln>
        <a:effectLst>
          <a:reflection blurRad="38100" stA="26000" endPos="23000" dist="25400" dir="5400000" sy="-100000" rotWithShape="0"/>
        </a:effectLst>
        <a:scene3d>
          <a:camera prst="orthographicFront"/>
          <a:lightRig rig="chilly" dir="t"/>
        </a:scene3d>
        <a:sp3d z="-12700" extrusionH="1700" contourW="14605" prstMaterial="plastic">
          <a:bevelT w="50800"/>
          <a:contourClr>
            <a:schemeClr val="accent6">
              <a:shade val="30000"/>
              <a:satMod val="12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60960" tIns="40640" rIns="60960" bIns="40640" numCol="1" spcCol="1270" anchor="ctr" anchorCtr="0">
          <a:noAutofit/>
        </a:bodyPr>
        <a:lstStyle/>
        <a:p>
          <a:pPr lvl="0" algn="just" defTabSz="1422400" rtl="1">
            <a:lnSpc>
              <a:spcPct val="90000"/>
            </a:lnSpc>
            <a:spcBef>
              <a:spcPct val="0"/>
            </a:spcBef>
            <a:spcAft>
              <a:spcPct val="35000"/>
            </a:spcAft>
          </a:pPr>
          <a:r>
            <a:rPr lang="ar-SA" sz="3200" kern="1200" dirty="0" smtClean="0">
              <a:cs typeface="Traditional Arabic" pitchFamily="2" charset="-78"/>
            </a:rPr>
            <a:t>تتولى الأعمال البدنية الشاقة والحرف والمهن البسيطة</a:t>
          </a:r>
          <a:endParaRPr lang="fr-FR" sz="3200" kern="1200" dirty="0">
            <a:cs typeface="Traditional Arabic" pitchFamily="2" charset="-78"/>
          </a:endParaRPr>
        </a:p>
      </dsp:txBody>
      <dsp:txXfrm>
        <a:off x="6755358" y="2948712"/>
        <a:ext cx="1879356" cy="265956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C2C1376-8BC4-4D6F-9385-357398BAF509}" type="datetimeFigureOut">
              <a:rPr lang="fr-FR" smtClean="0"/>
              <a:t>13/11/2010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37A9EC-0E04-4C34-AC9F-C564E5DC642E}" type="slidenum">
              <a:rPr lang="fr-FR" smtClean="0"/>
              <a:t>‹N°›</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C2C1376-8BC4-4D6F-9385-357398BAF509}" type="datetimeFigureOut">
              <a:rPr lang="fr-FR" smtClean="0"/>
              <a:t>13/11/2010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37A9EC-0E04-4C34-AC9F-C564E5DC642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C2C1376-8BC4-4D6F-9385-357398BAF509}" type="datetimeFigureOut">
              <a:rPr lang="fr-FR" smtClean="0"/>
              <a:t>13/11/2010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37A9EC-0E04-4C34-AC9F-C564E5DC642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2C1376-8BC4-4D6F-9385-357398BAF509}" type="datetimeFigureOut">
              <a:rPr lang="fr-FR" smtClean="0"/>
              <a:t>13/11/2010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37A9EC-0E04-4C34-AC9F-C564E5DC642E}"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C2C1376-8BC4-4D6F-9385-357398BAF509}" type="datetimeFigureOut">
              <a:rPr lang="fr-FR" smtClean="0"/>
              <a:t>13/11/2010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37A9EC-0E04-4C34-AC9F-C564E5DC642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C2C1376-8BC4-4D6F-9385-357398BAF509}" type="datetimeFigureOut">
              <a:rPr lang="fr-FR" smtClean="0"/>
              <a:t>13/11/2010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37A9EC-0E04-4C34-AC9F-C564E5DC642E}"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C2C1376-8BC4-4D6F-9385-357398BAF509}" type="datetimeFigureOut">
              <a:rPr lang="fr-FR" smtClean="0"/>
              <a:t>13/11/2010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537A9EC-0E04-4C34-AC9F-C564E5DC642E}"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C2C1376-8BC4-4D6F-9385-357398BAF509}" type="datetimeFigureOut">
              <a:rPr lang="fr-FR" smtClean="0"/>
              <a:t>13/11/2010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537A9EC-0E04-4C34-AC9F-C564E5DC642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C1376-8BC4-4D6F-9385-357398BAF509}" type="datetimeFigureOut">
              <a:rPr lang="fr-FR" smtClean="0"/>
              <a:t>13/11/2010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537A9EC-0E04-4C34-AC9F-C564E5DC642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C2C1376-8BC4-4D6F-9385-357398BAF509}" type="datetimeFigureOut">
              <a:rPr lang="fr-FR" smtClean="0"/>
              <a:t>13/11/2010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37A9EC-0E04-4C34-AC9F-C564E5DC642E}"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C2C1376-8BC4-4D6F-9385-357398BAF509}" type="datetimeFigureOut">
              <a:rPr lang="fr-FR" smtClean="0"/>
              <a:t>13/11/2010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37A9EC-0E04-4C34-AC9F-C564E5DC642E}" type="slidenum">
              <a:rPr lang="fr-FR" smtClean="0"/>
              <a:t>‹N°›</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C2C1376-8BC4-4D6F-9385-357398BAF509}" type="datetimeFigureOut">
              <a:rPr lang="fr-FR" smtClean="0"/>
              <a:t>13/11/2010</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537A9EC-0E04-4C34-AC9F-C564E5DC642E}"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2996952"/>
            <a:ext cx="6872808" cy="1944216"/>
          </a:xfrm>
        </p:spPr>
        <p:txBody>
          <a:bodyPr>
            <a:noAutofit/>
          </a:bodyPr>
          <a:lstStyle/>
          <a:p>
            <a:pPr marL="514350" indent="-514350" algn="just" rtl="1">
              <a:buClrTx/>
              <a:buSzPct val="100000"/>
              <a:buAutoNum type="arabicPeriod"/>
            </a:pPr>
            <a:r>
              <a:rPr lang="ar-SA" sz="3600" dirty="0" smtClean="0">
                <a:cs typeface="Traditional Arabic" pitchFamily="2" charset="-78"/>
              </a:rPr>
              <a:t> تمهيد: البيئة السياسية الاجتماعية الشرقية القديمة</a:t>
            </a:r>
          </a:p>
          <a:p>
            <a:pPr marL="514350" indent="-514350" algn="just" rtl="1">
              <a:buClrTx/>
              <a:buSzPct val="100000"/>
              <a:buAutoNum type="arabicPeriod"/>
            </a:pPr>
            <a:r>
              <a:rPr lang="ar-SA" sz="3600" dirty="0" smtClean="0">
                <a:cs typeface="Traditional Arabic" pitchFamily="2" charset="-78"/>
              </a:rPr>
              <a:t> الأفكار البوذية</a:t>
            </a:r>
          </a:p>
          <a:p>
            <a:pPr marL="514350" indent="-514350" algn="just" rtl="1">
              <a:buClrTx/>
              <a:buSzPct val="100000"/>
              <a:buAutoNum type="arabicPeriod"/>
            </a:pPr>
            <a:r>
              <a:rPr lang="ar-SA" sz="3600" dirty="0" smtClean="0">
                <a:cs typeface="Traditional Arabic" pitchFamily="2" charset="-78"/>
              </a:rPr>
              <a:t> الأفكار الكونفوشيوسية</a:t>
            </a:r>
            <a:endParaRPr lang="fr-FR" sz="3600" dirty="0">
              <a:cs typeface="Traditional Arabic" pitchFamily="2" charset="-78"/>
            </a:endParaRPr>
          </a:p>
        </p:txBody>
      </p:sp>
      <p:sp>
        <p:nvSpPr>
          <p:cNvPr id="2" name="Titre 1"/>
          <p:cNvSpPr>
            <a:spLocks noGrp="1"/>
          </p:cNvSpPr>
          <p:nvPr>
            <p:ph type="ctrTitle"/>
          </p:nvPr>
        </p:nvSpPr>
        <p:spPr>
          <a:xfrm>
            <a:off x="611560" y="1124744"/>
            <a:ext cx="7772400" cy="1470025"/>
          </a:xfrm>
          <a:ln>
            <a:solidFill>
              <a:schemeClr val="tx1"/>
            </a:solidFill>
          </a:ln>
        </p:spPr>
        <p:txBody>
          <a:bodyPr>
            <a:normAutofit/>
          </a:bodyPr>
          <a:lstStyle/>
          <a:p>
            <a:pPr marL="182880" indent="0" algn="ctr" rtl="1">
              <a:buNone/>
            </a:pPr>
            <a:r>
              <a:rPr lang="ar-SA" sz="6600" u="sng" dirty="0" smtClean="0">
                <a:ln>
                  <a:solidFill>
                    <a:schemeClr val="bg2">
                      <a:lumMod val="75000"/>
                    </a:schemeClr>
                  </a:solidFill>
                </a:ln>
                <a:solidFill>
                  <a:schemeClr val="tx1">
                    <a:lumMod val="95000"/>
                    <a:lumOff val="5000"/>
                  </a:schemeClr>
                </a:solidFill>
                <a:effectLst>
                  <a:outerShdw blurRad="38100" dist="38100" dir="2700000" algn="tl">
                    <a:srgbClr val="000000">
                      <a:alpha val="43137"/>
                    </a:srgbClr>
                  </a:outerShdw>
                  <a:reflection blurRad="6350" stA="55000" endA="300" endPos="45500" dir="5400000" sy="-100000" algn="bl" rotWithShape="0"/>
                </a:effectLst>
                <a:cs typeface="AGA Granada Regular" pitchFamily="2" charset="-78"/>
              </a:rPr>
              <a:t>الفكر السياسي الشرقي القديم</a:t>
            </a:r>
            <a:endParaRPr lang="fr-FR" sz="6600" u="sng" dirty="0">
              <a:ln>
                <a:solidFill>
                  <a:schemeClr val="bg2">
                    <a:lumMod val="75000"/>
                  </a:schemeClr>
                </a:solidFill>
              </a:ln>
              <a:solidFill>
                <a:schemeClr val="tx1">
                  <a:lumMod val="95000"/>
                  <a:lumOff val="5000"/>
                </a:schemeClr>
              </a:solidFill>
              <a:effectLst>
                <a:outerShdw blurRad="38100" dist="38100" dir="2700000" algn="tl">
                  <a:srgbClr val="000000">
                    <a:alpha val="43137"/>
                  </a:srgbClr>
                </a:outerShdw>
                <a:reflection blurRad="6350" stA="55000" endA="300" endPos="45500" dir="5400000" sy="-100000" algn="bl" rotWithShape="0"/>
              </a:effectLst>
              <a:cs typeface="AGA Granada Regular" pitchFamily="2" charset="-78"/>
            </a:endParaRPr>
          </a:p>
        </p:txBody>
      </p:sp>
    </p:spTree>
    <p:extLst>
      <p:ext uri="{BB962C8B-B14F-4D97-AF65-F5344CB8AC3E}">
        <p14:creationId xmlns:p14="http://schemas.microsoft.com/office/powerpoint/2010/main" val="339107513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heel(1)">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arn(inVertical)">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27584" y="476672"/>
            <a:ext cx="7488832" cy="936104"/>
          </a:xfrm>
        </p:spPr>
        <p:txBody>
          <a:bodyPr/>
          <a:lstStyle/>
          <a:p>
            <a:pPr marL="0" indent="0" algn="just" rtl="1">
              <a:buNone/>
            </a:pPr>
            <a:r>
              <a:rPr lang="ar-SA" sz="4400" b="0" u="sng" dirty="0" smtClean="0">
                <a:cs typeface="Traditional Arabic" pitchFamily="2" charset="-78"/>
              </a:rPr>
              <a:t>تمهيد: البيئة السياسية الاجتماعية الشرقية القديمة</a:t>
            </a:r>
            <a:br>
              <a:rPr lang="ar-SA" sz="4400" b="0" u="sng" dirty="0" smtClean="0">
                <a:cs typeface="Traditional Arabic" pitchFamily="2" charset="-78"/>
              </a:rPr>
            </a:br>
            <a:r>
              <a:rPr lang="ar-SA" sz="3200" b="0" dirty="0" smtClean="0">
                <a:cs typeface="Traditional Arabic" pitchFamily="2" charset="-78"/>
              </a:rPr>
              <a:t>1. </a:t>
            </a:r>
            <a:r>
              <a:rPr lang="ar-SA" sz="3600" b="0" u="sng" dirty="0" smtClean="0">
                <a:cs typeface="Traditional Arabic" pitchFamily="2" charset="-78"/>
              </a:rPr>
              <a:t>البيئة الاجتماعية</a:t>
            </a:r>
            <a:r>
              <a:rPr lang="ar-SA" sz="3600" b="0" dirty="0" smtClean="0">
                <a:cs typeface="Traditional Arabic" pitchFamily="2" charset="-78"/>
              </a:rPr>
              <a:t>: </a:t>
            </a:r>
            <a:r>
              <a:rPr lang="ar-SA" sz="3200" b="0" dirty="0" smtClean="0">
                <a:cs typeface="Traditional Arabic" pitchFamily="2" charset="-78"/>
              </a:rPr>
              <a:t>مجتمع قائم على تراتبية هرمية تضم ثلاث طبقات على الأقل، تقوم العلاقة بينها على تقسيم الأدوار:</a:t>
            </a:r>
            <a:br>
              <a:rPr lang="ar-SA" sz="3200" b="0" dirty="0" smtClean="0">
                <a:cs typeface="Traditional Arabic" pitchFamily="2" charset="-78"/>
              </a:rPr>
            </a:br>
            <a:r>
              <a:rPr lang="ar-SA" sz="3200" b="0" dirty="0">
                <a:cs typeface="Traditional Arabic" pitchFamily="2" charset="-78"/>
              </a:rPr>
              <a:t/>
            </a:r>
            <a:br>
              <a:rPr lang="ar-SA" sz="3200" b="0" dirty="0">
                <a:cs typeface="Traditional Arabic" pitchFamily="2" charset="-78"/>
              </a:rPr>
            </a:br>
            <a:r>
              <a:rPr lang="ar-SA" sz="3200" b="0" dirty="0" smtClean="0">
                <a:cs typeface="Traditional Arabic" pitchFamily="2" charset="-78"/>
              </a:rPr>
              <a:t/>
            </a:r>
            <a:br>
              <a:rPr lang="ar-SA" sz="3200" b="0" dirty="0" smtClean="0">
                <a:cs typeface="Traditional Arabic" pitchFamily="2" charset="-78"/>
              </a:rPr>
            </a:br>
            <a:r>
              <a:rPr lang="ar-SA" sz="3200" b="0" dirty="0" smtClean="0">
                <a:cs typeface="Traditional Arabic" pitchFamily="2" charset="-78"/>
              </a:rPr>
              <a:t/>
            </a:r>
            <a:br>
              <a:rPr lang="ar-SA" sz="3200" b="0" dirty="0" smtClean="0">
                <a:cs typeface="Traditional Arabic" pitchFamily="2" charset="-78"/>
              </a:rPr>
            </a:br>
            <a:r>
              <a:rPr lang="ar-SA" sz="2400" b="0" dirty="0" smtClean="0">
                <a:cs typeface="Traditional Arabic" pitchFamily="2" charset="-78"/>
              </a:rPr>
              <a:t/>
            </a:r>
            <a:br>
              <a:rPr lang="ar-SA" sz="2400" b="0" dirty="0" smtClean="0">
                <a:cs typeface="Traditional Arabic" pitchFamily="2" charset="-78"/>
              </a:rPr>
            </a:br>
            <a:endParaRPr lang="fr-FR" sz="2400" b="0" dirty="0">
              <a:cs typeface="Traditional Arabic" pitchFamily="2" charset="-78"/>
            </a:endParaRPr>
          </a:p>
        </p:txBody>
      </p:sp>
      <p:graphicFrame>
        <p:nvGraphicFramePr>
          <p:cNvPr id="7" name="Diagramme 6"/>
          <p:cNvGraphicFramePr/>
          <p:nvPr>
            <p:extLst>
              <p:ext uri="{D42A27DB-BD31-4B8C-83A1-F6EECF244321}">
                <p14:modId xmlns:p14="http://schemas.microsoft.com/office/powerpoint/2010/main" val="890059312"/>
              </p:ext>
            </p:extLst>
          </p:nvPr>
        </p:nvGraphicFramePr>
        <p:xfrm>
          <a:off x="1187624" y="2204864"/>
          <a:ext cx="662473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912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4144550712"/>
              </p:ext>
            </p:extLst>
          </p:nvPr>
        </p:nvGraphicFramePr>
        <p:xfrm>
          <a:off x="179512" y="260648"/>
          <a:ext cx="8784976"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98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683568" y="332657"/>
            <a:ext cx="7309364" cy="4104456"/>
          </a:xfrm>
        </p:spPr>
        <p:txBody>
          <a:bodyPr/>
          <a:lstStyle/>
          <a:p>
            <a:r>
              <a:rPr lang="ar-SA" sz="4400" b="1" dirty="0" smtClean="0">
                <a:effectLst>
                  <a:outerShdw blurRad="38100" dist="38100" dir="2700000" algn="tl">
                    <a:srgbClr val="000000">
                      <a:alpha val="43137"/>
                    </a:srgbClr>
                  </a:outerShdw>
                </a:effectLst>
                <a:cs typeface="Traditional Arabic" pitchFamily="2" charset="-78"/>
              </a:rPr>
              <a:t>يتميز هذا النظام الاجتماعي بكونه:</a:t>
            </a:r>
          </a:p>
          <a:p>
            <a:pPr marL="457200" indent="-457200" algn="just" rtl="1">
              <a:buClrTx/>
              <a:buSzPct val="100000"/>
              <a:buAutoNum type="arabicPeriod"/>
            </a:pPr>
            <a:r>
              <a:rPr lang="ar-SA" sz="3600" dirty="0" smtClean="0">
                <a:cs typeface="Traditional Arabic" pitchFamily="2" charset="-78"/>
              </a:rPr>
              <a:t> قائم على أساس الاحساس بالتفوق الطبقي.</a:t>
            </a:r>
          </a:p>
          <a:p>
            <a:pPr marL="457200" indent="-457200" algn="just" rtl="1">
              <a:buClrTx/>
              <a:buSzPct val="100000"/>
              <a:buAutoNum type="arabicPeriod"/>
            </a:pPr>
            <a:r>
              <a:rPr lang="ar-SA" sz="3600" dirty="0" smtClean="0">
                <a:cs typeface="Traditional Arabic" pitchFamily="2" charset="-78"/>
              </a:rPr>
              <a:t> عادة ما يكون مدعما بعقيدة دينية تدعم توزيع الأدوار على أساس التفاوت الطبقي/العرقي/الديني...إلخ.</a:t>
            </a:r>
          </a:p>
          <a:p>
            <a:pPr marL="457200" indent="-457200" algn="just" rtl="1">
              <a:buClrTx/>
              <a:buSzPct val="100000"/>
              <a:buAutoNum type="arabicPeriod"/>
            </a:pPr>
            <a:r>
              <a:rPr lang="ar-SA" sz="3600" dirty="0" smtClean="0">
                <a:cs typeface="Traditional Arabic" pitchFamily="2" charset="-78"/>
              </a:rPr>
              <a:t> لا يتضمن إمكانية للانتقال من طبقة لأخرى إلا في حالات جد نادرة.</a:t>
            </a:r>
          </a:p>
          <a:p>
            <a:pPr marL="457200" indent="-457200">
              <a:buAutoNum type="arabicPeriod"/>
            </a:pPr>
            <a:endParaRPr lang="fr-FR" dirty="0"/>
          </a:p>
        </p:txBody>
      </p:sp>
    </p:spTree>
    <p:extLst>
      <p:ext uri="{BB962C8B-B14F-4D97-AF65-F5344CB8AC3E}">
        <p14:creationId xmlns:p14="http://schemas.microsoft.com/office/powerpoint/2010/main" val="7991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wheel(1)">
                                      <p:cBhvr>
                                        <p:cTn id="23"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79512" y="188640"/>
            <a:ext cx="8712968" cy="4752528"/>
          </a:xfrm>
        </p:spPr>
        <p:txBody>
          <a:bodyPr>
            <a:normAutofit/>
          </a:bodyPr>
          <a:lstStyle/>
          <a:p>
            <a:pPr algn="just" rtl="1"/>
            <a:r>
              <a:rPr lang="ar-SA" sz="4000" b="1" dirty="0" smtClean="0">
                <a:effectLst>
                  <a:outerShdw blurRad="38100" dist="38100" dir="2700000" algn="tl">
                    <a:srgbClr val="000000">
                      <a:alpha val="43137"/>
                    </a:srgbClr>
                  </a:outerShdw>
                </a:effectLst>
                <a:cs typeface="Traditional Arabic" pitchFamily="2" charset="-78"/>
              </a:rPr>
              <a:t>تمحور النشاط الاقتصادي في العالم القديم حول:</a:t>
            </a:r>
          </a:p>
          <a:p>
            <a:pPr algn="just" rtl="1"/>
            <a:endParaRPr lang="ar-SA" sz="4000" b="1" dirty="0" smtClean="0">
              <a:effectLst>
                <a:outerShdw blurRad="38100" dist="38100" dir="2700000" algn="tl">
                  <a:srgbClr val="000000">
                    <a:alpha val="43137"/>
                  </a:srgbClr>
                </a:outerShdw>
              </a:effectLst>
              <a:cs typeface="Traditional Arabic" pitchFamily="2" charset="-78"/>
            </a:endParaRPr>
          </a:p>
          <a:p>
            <a:pPr marL="742950" indent="-742950" algn="just" rtl="1">
              <a:buClrTx/>
              <a:buSzPct val="100000"/>
              <a:buAutoNum type="arabicPeriod"/>
            </a:pPr>
            <a:r>
              <a:rPr lang="ar-SA" sz="4000" b="1" dirty="0" smtClean="0">
                <a:effectLst>
                  <a:outerShdw blurRad="38100" dist="38100" dir="2700000" algn="tl">
                    <a:srgbClr val="000000">
                      <a:alpha val="43137"/>
                    </a:srgbClr>
                  </a:outerShdw>
                </a:effectLst>
                <a:cs typeface="Traditional Arabic" pitchFamily="2" charset="-78"/>
              </a:rPr>
              <a:t>الزراعة:</a:t>
            </a:r>
          </a:p>
          <a:p>
            <a:pPr marL="541338" algn="just" rtl="1">
              <a:buClrTx/>
              <a:buSzPct val="100000"/>
            </a:pPr>
            <a:r>
              <a:rPr lang="ar-SA" sz="3600" b="1" dirty="0" smtClean="0">
                <a:effectLst>
                  <a:outerShdw blurRad="38100" dist="38100" dir="2700000" algn="tl">
                    <a:srgbClr val="000000">
                      <a:alpha val="43137"/>
                    </a:srgbClr>
                  </a:outerShdw>
                </a:effectLst>
                <a:cs typeface="Traditional Arabic" pitchFamily="2" charset="-78"/>
              </a:rPr>
              <a:t>شكلت المصدر الأساسي للثروة، والسبب الأول في استقرار الجماعات. تميزت بصفتها المعاشية، أي الهادفة إلى تحقيق الاكتفاء أساساً.</a:t>
            </a:r>
          </a:p>
          <a:p>
            <a:pPr marL="742950" indent="-742950" algn="just" rtl="1">
              <a:buClrTx/>
              <a:buSzPct val="100000"/>
              <a:buFont typeface="+mj-lt"/>
              <a:buAutoNum type="arabicPeriod" startAt="2"/>
            </a:pPr>
            <a:endParaRPr lang="ar-SA" sz="3500" dirty="0" smtClean="0">
              <a:effectLst>
                <a:outerShdw blurRad="38100" dist="38100" dir="2700000" algn="tl">
                  <a:srgbClr val="000000">
                    <a:alpha val="43137"/>
                  </a:srgbClr>
                </a:outerShdw>
              </a:effectLst>
              <a:cs typeface="Traditional Arabic" pitchFamily="2" charset="-78"/>
            </a:endParaRPr>
          </a:p>
          <a:p>
            <a:pPr marL="541338" algn="just" rtl="1">
              <a:buClrTx/>
              <a:buSzPct val="100000"/>
            </a:pPr>
            <a:endParaRPr lang="ar-SA" sz="3500" dirty="0" smtClean="0">
              <a:effectLst>
                <a:outerShdw blurRad="38100" dist="38100" dir="2700000" algn="tl">
                  <a:srgbClr val="000000">
                    <a:alpha val="43137"/>
                  </a:srgbClr>
                </a:outerShdw>
              </a:effectLst>
              <a:cs typeface="Traditional Arabic" pitchFamily="2" charset="-78"/>
            </a:endParaRPr>
          </a:p>
          <a:p>
            <a:pPr marL="541338" algn="just" rtl="1">
              <a:buClrTx/>
              <a:buSzPct val="100000"/>
            </a:pPr>
            <a:endParaRPr lang="ar-SA" sz="3500" dirty="0" smtClean="0">
              <a:effectLst>
                <a:outerShdw blurRad="38100" dist="38100" dir="2700000" algn="tl">
                  <a:srgbClr val="000000">
                    <a:alpha val="43137"/>
                  </a:srgbClr>
                </a:outerShdw>
              </a:effectLst>
              <a:cs typeface="Traditional Arabic" pitchFamily="2" charset="-78"/>
            </a:endParaRPr>
          </a:p>
          <a:p>
            <a:pPr marL="541338" algn="just" rtl="1">
              <a:buClrTx/>
              <a:buSzPct val="100000"/>
            </a:pPr>
            <a:endParaRPr lang="ar-SA" sz="3500" dirty="0" smtClean="0">
              <a:effectLst>
                <a:outerShdw blurRad="38100" dist="38100" dir="2700000" algn="tl">
                  <a:srgbClr val="000000">
                    <a:alpha val="43137"/>
                  </a:srgbClr>
                </a:outerShdw>
              </a:effectLst>
              <a:cs typeface="Traditional Arabic" pitchFamily="2" charset="-78"/>
            </a:endParaRPr>
          </a:p>
          <a:p>
            <a:pPr algn="just" rtl="1">
              <a:buClrTx/>
              <a:buSzPct val="100000"/>
            </a:pPr>
            <a:endParaRPr lang="ar-SA" sz="4000" b="1" dirty="0">
              <a:effectLst>
                <a:outerShdw blurRad="38100" dist="38100" dir="2700000" algn="tl">
                  <a:srgbClr val="000000">
                    <a:alpha val="43137"/>
                  </a:srgbClr>
                </a:outerShdw>
              </a:effectLst>
              <a:cs typeface="Traditional Arabic" pitchFamily="2" charset="-78"/>
            </a:endParaRPr>
          </a:p>
          <a:p>
            <a:pPr marL="742950" indent="-742950" algn="just" rtl="1">
              <a:buAutoNum type="arabicPeriod" startAt="2"/>
            </a:pPr>
            <a:endParaRPr lang="fr-FR" sz="4000" b="1" dirty="0">
              <a:effectLst>
                <a:outerShdw blurRad="38100" dist="38100" dir="2700000" algn="tl">
                  <a:srgbClr val="000000">
                    <a:alpha val="43137"/>
                  </a:srgbClr>
                </a:outerShdw>
              </a:effectLst>
              <a:cs typeface="Traditional Arabic" pitchFamily="2" charset="-78"/>
            </a:endParaRPr>
          </a:p>
        </p:txBody>
      </p:sp>
    </p:spTree>
    <p:extLst>
      <p:ext uri="{BB962C8B-B14F-4D97-AF65-F5344CB8AC3E}">
        <p14:creationId xmlns:p14="http://schemas.microsoft.com/office/powerpoint/2010/main" val="422465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971600" y="1124744"/>
            <a:ext cx="7021332" cy="4894291"/>
          </a:xfrm>
        </p:spPr>
        <p:txBody>
          <a:bodyPr>
            <a:normAutofit/>
          </a:bodyPr>
          <a:lstStyle/>
          <a:p>
            <a:pPr marL="541338" indent="-541338" algn="just" rtl="1">
              <a:buClrTx/>
              <a:buSzPct val="100000"/>
              <a:buFont typeface="+mj-lt"/>
              <a:buAutoNum type="arabicPeriod" startAt="2"/>
            </a:pPr>
            <a:r>
              <a:rPr lang="ar-SA" sz="4000" b="1" dirty="0">
                <a:effectLst>
                  <a:outerShdw blurRad="38100" dist="38100" dir="2700000" algn="tl">
                    <a:srgbClr val="000000">
                      <a:alpha val="43137"/>
                    </a:srgbClr>
                  </a:outerShdw>
                </a:effectLst>
                <a:cs typeface="Traditional Arabic" pitchFamily="2" charset="-78"/>
              </a:rPr>
              <a:t>التجارة</a:t>
            </a:r>
            <a:r>
              <a:rPr lang="ar-SA" sz="4000" b="1" dirty="0" smtClean="0">
                <a:effectLst>
                  <a:outerShdw blurRad="38100" dist="38100" dir="2700000" algn="tl">
                    <a:srgbClr val="000000">
                      <a:alpha val="43137"/>
                    </a:srgbClr>
                  </a:outerShdw>
                </a:effectLst>
                <a:cs typeface="Traditional Arabic" pitchFamily="2" charset="-78"/>
              </a:rPr>
              <a:t>:</a:t>
            </a:r>
          </a:p>
          <a:p>
            <a:pPr algn="just" rtl="1">
              <a:buClrTx/>
              <a:buSzPct val="100000"/>
            </a:pPr>
            <a:endParaRPr lang="ar-SA" sz="2800" b="1" dirty="0">
              <a:effectLst>
                <a:outerShdw blurRad="38100" dist="38100" dir="2700000" algn="tl">
                  <a:srgbClr val="000000">
                    <a:alpha val="43137"/>
                  </a:srgbClr>
                </a:outerShdw>
              </a:effectLst>
              <a:cs typeface="Traditional Arabic" pitchFamily="2" charset="-78"/>
            </a:endParaRPr>
          </a:p>
          <a:p>
            <a:pPr marL="541338" algn="just" rtl="1">
              <a:buClrTx/>
              <a:buSzPct val="100000"/>
            </a:pPr>
            <a:r>
              <a:rPr lang="ar-SA" sz="2800" b="1" dirty="0">
                <a:effectLst>
                  <a:outerShdw blurRad="38100" dist="38100" dir="2700000" algn="tl">
                    <a:srgbClr val="000000">
                      <a:alpha val="43137"/>
                    </a:srgbClr>
                  </a:outerShdw>
                </a:effectLst>
                <a:cs typeface="Traditional Arabic" pitchFamily="2" charset="-78"/>
              </a:rPr>
              <a:t>يعتبر العصب الأساسي للحضارات القديمة، بسبب عدم قدرة الشعوب القديمة على تحقيق الاكتفاء، حيث كان تبادل المنتجات أمراً حيويا للبقاء، حتى مع الشعوب التي تعتبر أدنى مكانة، أو تلك التي تصنف ضمن خانة البرابرة. حيث تشكلت الخطوط التجارية الكبرى، التي قامت عليها حضارات كبرى، وإمبراطوريات لاحقة، مثل طريق الحرير وطريق والتوابل.</a:t>
            </a:r>
            <a:endParaRPr lang="fr-FR" sz="2800" b="1" dirty="0"/>
          </a:p>
        </p:txBody>
      </p:sp>
    </p:spTree>
    <p:extLst>
      <p:ext uri="{BB962C8B-B14F-4D97-AF65-F5344CB8AC3E}">
        <p14:creationId xmlns:p14="http://schemas.microsoft.com/office/powerpoint/2010/main" val="23283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611560" y="620688"/>
            <a:ext cx="7410654" cy="4032448"/>
          </a:xfrm>
        </p:spPr>
        <p:txBody>
          <a:bodyPr>
            <a:normAutofit fontScale="92500"/>
          </a:bodyPr>
          <a:lstStyle/>
          <a:p>
            <a:pPr marL="361950" indent="-361950" algn="just" rtl="1">
              <a:buClrTx/>
              <a:buSzPct val="100000"/>
              <a:buFont typeface="+mj-lt"/>
              <a:buAutoNum type="arabicPeriod" startAt="3"/>
            </a:pPr>
            <a:r>
              <a:rPr lang="ar-SA" sz="4000" b="1" dirty="0" smtClean="0">
                <a:effectLst>
                  <a:outerShdw blurRad="38100" dist="38100" dir="2700000" algn="tl">
                    <a:srgbClr val="000000">
                      <a:alpha val="43137"/>
                    </a:srgbClr>
                  </a:outerShdw>
                </a:effectLst>
                <a:cs typeface="Traditional Arabic" pitchFamily="2" charset="-78"/>
              </a:rPr>
              <a:t> الصناعة:</a:t>
            </a:r>
          </a:p>
          <a:p>
            <a:pPr marL="361950" algn="just" rtl="1">
              <a:buClrTx/>
              <a:buSzPct val="100000"/>
            </a:pPr>
            <a:r>
              <a:rPr lang="ar-SA" sz="4000" b="1" dirty="0">
                <a:effectLst>
                  <a:outerShdw blurRad="38100" dist="38100" dir="2700000" algn="tl">
                    <a:srgbClr val="000000">
                      <a:alpha val="43137"/>
                    </a:srgbClr>
                  </a:outerShdw>
                </a:effectLst>
                <a:cs typeface="Traditional Arabic" pitchFamily="2" charset="-78"/>
              </a:rPr>
              <a:t>تأتي في المرتبة الأخيرة، وتمثلت أساساً في النشاط الحرفي، والذي مثل نسبة بسيطة في إجمالي التجارة الخارجية، وقد انصب على انتاج بعض </a:t>
            </a:r>
            <a:r>
              <a:rPr lang="ar-SA" sz="4000" b="1" dirty="0" err="1">
                <a:effectLst>
                  <a:outerShdw blurRad="38100" dist="38100" dir="2700000" algn="tl">
                    <a:srgbClr val="000000">
                      <a:alpha val="43137"/>
                    </a:srgbClr>
                  </a:outerShdw>
                </a:effectLst>
                <a:cs typeface="Traditional Arabic" pitchFamily="2" charset="-78"/>
              </a:rPr>
              <a:t>الالات</a:t>
            </a:r>
            <a:r>
              <a:rPr lang="ar-SA" sz="4000" b="1" dirty="0">
                <a:effectLst>
                  <a:outerShdw blurRad="38100" dist="38100" dir="2700000" algn="tl">
                    <a:srgbClr val="000000">
                      <a:alpha val="43137"/>
                    </a:srgbClr>
                  </a:outerShdw>
                </a:effectLst>
                <a:cs typeface="Traditional Arabic" pitchFamily="2" charset="-78"/>
              </a:rPr>
              <a:t> البسيطة ذات الاستعمال اليومي، لذلك لم يكن لهذه الطبقة تأثير واسع في المجتمع، عكس بقية الطبقات.</a:t>
            </a:r>
          </a:p>
          <a:p>
            <a:pPr marL="361950" algn="just" rtl="1">
              <a:buClrTx/>
              <a:buSzPct val="100000"/>
            </a:pPr>
            <a:endParaRPr lang="ar-SA" sz="4000" b="1" dirty="0" smtClean="0">
              <a:effectLst>
                <a:outerShdw blurRad="38100" dist="38100" dir="2700000" algn="tl">
                  <a:srgbClr val="000000">
                    <a:alpha val="43137"/>
                  </a:srgbClr>
                </a:outerShdw>
              </a:effectLst>
              <a:cs typeface="Traditional Arabic" pitchFamily="2" charset="-78"/>
            </a:endParaRPr>
          </a:p>
          <a:p>
            <a:pPr algn="just" rtl="1">
              <a:buClrTx/>
              <a:buSzPct val="100000"/>
            </a:pPr>
            <a:endParaRPr lang="ar-SA" sz="4000" b="1" dirty="0" smtClean="0">
              <a:effectLst>
                <a:outerShdw blurRad="38100" dist="38100" dir="2700000" algn="tl">
                  <a:srgbClr val="000000">
                    <a:alpha val="43137"/>
                  </a:srgbClr>
                </a:outerShdw>
              </a:effectLst>
              <a:cs typeface="Traditional Arabic" pitchFamily="2" charset="-78"/>
            </a:endParaRPr>
          </a:p>
          <a:p>
            <a:pPr algn="just" rtl="1"/>
            <a:endParaRPr lang="fr-FR" dirty="0"/>
          </a:p>
        </p:txBody>
      </p:sp>
    </p:spTree>
    <p:extLst>
      <p:ext uri="{BB962C8B-B14F-4D97-AF65-F5344CB8AC3E}">
        <p14:creationId xmlns:p14="http://schemas.microsoft.com/office/powerpoint/2010/main" val="73917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95536" y="332656"/>
            <a:ext cx="8208912" cy="6192688"/>
          </a:xfrm>
        </p:spPr>
        <p:txBody>
          <a:bodyPr>
            <a:normAutofit/>
          </a:bodyPr>
          <a:lstStyle/>
          <a:p>
            <a:pPr algn="ctr" rtl="1"/>
            <a:r>
              <a:rPr lang="ar-SA" sz="4000" b="1" u="sng" dirty="0" smtClean="0">
                <a:effectLst>
                  <a:outerShdw blurRad="38100" dist="38100" dir="2700000" algn="tl">
                    <a:srgbClr val="000000">
                      <a:alpha val="43137"/>
                    </a:srgbClr>
                  </a:outerShdw>
                </a:effectLst>
                <a:cs typeface="Traditional Arabic" pitchFamily="2" charset="-78"/>
              </a:rPr>
              <a:t>المنظومة الدينية/الروحية</a:t>
            </a:r>
          </a:p>
          <a:p>
            <a:pPr marL="571500" indent="-571500" algn="just" rtl="1">
              <a:buFont typeface="Arial" pitchFamily="34" charset="0"/>
              <a:buChar char="•"/>
            </a:pPr>
            <a:r>
              <a:rPr lang="ar-SA" sz="4000" b="1" u="sng" dirty="0" smtClean="0">
                <a:effectLst>
                  <a:outerShdw blurRad="38100" dist="38100" dir="2700000" algn="tl">
                    <a:srgbClr val="000000">
                      <a:alpha val="43137"/>
                    </a:srgbClr>
                  </a:outerShdw>
                </a:effectLst>
                <a:cs typeface="Traditional Arabic" pitchFamily="2" charset="-78"/>
              </a:rPr>
              <a:t>هيمنت </a:t>
            </a:r>
            <a:r>
              <a:rPr lang="ar-SA" sz="4000" b="1" u="sng" smtClean="0">
                <a:effectLst>
                  <a:outerShdw blurRad="38100" dist="38100" dir="2700000" algn="tl">
                    <a:srgbClr val="000000">
                      <a:alpha val="43137"/>
                    </a:srgbClr>
                  </a:outerShdw>
                </a:effectLst>
                <a:cs typeface="Traditional Arabic" pitchFamily="2" charset="-78"/>
              </a:rPr>
              <a:t>على الشرق القديم</a:t>
            </a:r>
            <a:endParaRPr lang="fr-FR" sz="4000" b="1" u="sng" dirty="0">
              <a:effectLst>
                <a:outerShdw blurRad="38100" dist="38100" dir="2700000" algn="tl">
                  <a:srgbClr val="000000">
                    <a:alpha val="43137"/>
                  </a:srgbClr>
                </a:outerShdw>
              </a:effectLst>
              <a:cs typeface="Traditional Arabic" pitchFamily="2" charset="-78"/>
            </a:endParaRPr>
          </a:p>
        </p:txBody>
      </p:sp>
    </p:spTree>
    <p:extLst>
      <p:ext uri="{BB962C8B-B14F-4D97-AF65-F5344CB8AC3E}">
        <p14:creationId xmlns:p14="http://schemas.microsoft.com/office/powerpoint/2010/main" val="551281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154</TotalTime>
  <Words>280</Words>
  <Application>Microsoft Office PowerPoint</Application>
  <PresentationFormat>Affichage à l'écran (4:3)</PresentationFormat>
  <Paragraphs>36</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Sillage</vt:lpstr>
      <vt:lpstr>الفكر السياسي الشرقي القديم</vt:lpstr>
      <vt:lpstr>تمهيد: البيئة السياسية الاجتماعية الشرقية القديمة 1. البيئة الاجتماعية: مجتمع قائم على تراتبية هرمية تضم ثلاث طبقات على الأقل، تقوم العلاقة بينها على تقسيم الأدوار: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TAREK</dc:creator>
  <cp:lastModifiedBy>TAREK</cp:lastModifiedBy>
  <cp:revision>20</cp:revision>
  <dcterms:created xsi:type="dcterms:W3CDTF">2010-11-13T20:16:10Z</dcterms:created>
  <dcterms:modified xsi:type="dcterms:W3CDTF">2010-11-13T22:51:04Z</dcterms:modified>
</cp:coreProperties>
</file>